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9" r:id="rId2"/>
    <p:sldId id="293" r:id="rId3"/>
    <p:sldId id="292" r:id="rId4"/>
    <p:sldId id="297" r:id="rId5"/>
    <p:sldId id="291" r:id="rId6"/>
    <p:sldId id="296" r:id="rId7"/>
    <p:sldId id="270" r:id="rId8"/>
    <p:sldId id="268" r:id="rId9"/>
    <p:sldId id="284" r:id="rId10"/>
    <p:sldId id="272" r:id="rId11"/>
    <p:sldId id="295" r:id="rId12"/>
    <p:sldId id="281" r:id="rId13"/>
    <p:sldId id="287" r:id="rId14"/>
    <p:sldId id="279" r:id="rId15"/>
    <p:sldId id="286" r:id="rId16"/>
    <p:sldId id="285" r:id="rId17"/>
    <p:sldId id="289" r:id="rId18"/>
    <p:sldId id="275" r:id="rId19"/>
    <p:sldId id="273" r:id="rId20"/>
    <p:sldId id="299" r:id="rId21"/>
    <p:sldId id="277" r:id="rId22"/>
    <p:sldId id="298" r:id="rId23"/>
    <p:sldId id="294" r:id="rId24"/>
    <p:sldId id="283" r:id="rId25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7"/>
    </p:embeddedFont>
    <p:embeddedFont>
      <p:font typeface="G마켓 산스 TTF Medium" panose="02000000000000000000" pitchFamily="2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영도체" panose="020B0600000101010101" pitchFamily="50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B1BE"/>
    <a:srgbClr val="1C3C3A"/>
    <a:srgbClr val="26504E"/>
    <a:srgbClr val="77BFBB"/>
    <a:srgbClr val="C85D40"/>
    <a:srgbClr val="F0D3CB"/>
    <a:srgbClr val="D35F75"/>
    <a:srgbClr val="F5DADF"/>
    <a:srgbClr val="304440"/>
    <a:srgbClr val="4A6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0877" autoAdjust="0"/>
  </p:normalViewPr>
  <p:slideViewPr>
    <p:cSldViewPr snapToGrid="0">
      <p:cViewPr varScale="1">
        <p:scale>
          <a:sx n="84" d="100"/>
          <a:sy n="84" d="100"/>
        </p:scale>
        <p:origin x="102" y="17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1646D-8EEC-44EE-8BCF-519B99AEDE20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F41A3-5A6B-4D4B-B2D6-74D943BE4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4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F41A3-5A6B-4D4B-B2D6-74D943BE4B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0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F41A3-5A6B-4D4B-B2D6-74D943BE4B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17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F41A3-5A6B-4D4B-B2D6-74D943BE4B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93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B46B8-2191-A304-CF1D-B359E0DCC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8A1911-CB4E-0E11-1AA9-4AFE69BCD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F44CDA-61E4-6D35-8AF8-829AE2C5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3D331-1989-9AA1-D6B9-B4834920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2EBDFB-DF55-1650-82B4-F21C7FAE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45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91BD7-5C13-60B7-6F4C-DA4074E0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0A899A-9508-718A-4897-F85BAF883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AB668-7BB3-34CB-1A9F-FF547C80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81C96F-FF38-5132-2F98-12FE93CF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111C5-2FEF-A63A-AA6A-9774C34E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88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F00AC9-8D69-0E8D-B63C-EEAD0E41B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BD0DF1-0330-ECFB-845C-FCC5B286B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2B6B2B-731B-4288-8934-2D785795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9147D-9476-7862-07C0-61AFF193F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76C9C-2787-FB29-481B-CD69A475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7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51022-702E-02C3-9D81-123E9E51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CB3AE-B244-AC6D-B5FF-9C7B2EC88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3543B-7B88-0C1D-E155-91031164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011DAA-238B-470F-8954-AA9A3CB2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944DEC-4CD5-8882-02A6-DB1CEA4C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5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2DE9C-144A-7B24-C05C-10DB8480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2439EF-12BE-A0C8-1708-ACDD367B0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5C3ED0-F8E3-1281-3442-9F1255D3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AE1CF-2014-0E9A-12C2-CADC0258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0B269E-A72F-B8CE-13C9-2912B405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47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F36B1-AFA1-3F6D-CF5E-1CC1D15A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92E4A-EB1E-1E77-2B17-80BB53593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1E4EE-2CFD-B3AF-AAB7-F94CB6A50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C6B61A-66C9-71B7-F4ED-5CA10107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BA1C75-6E2C-CE5E-0F99-ECC409EE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A4D94-E70B-7528-F137-06ED12E6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811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53760-0B5A-33BE-9037-CE2BEA64A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75A10-8F6E-1EA3-524F-72FF1E246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2D67A3-14E1-28F1-1D32-1ED860B3D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7CE88D-DFDF-BB49-89E9-EF8536246B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C6F94A-09DF-B6E9-E979-245B728C7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545303-EBCD-BE48-3E8C-708613FF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94EF9F-25DE-F8AB-4CE5-D63CEC7C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6D5C9D-BC1B-7440-08F9-C0689B42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18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87565-160E-735F-29D3-0135B122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16A58A-475C-3E02-6AD8-717F7E86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D8E19F-0244-C795-122E-6633E3EDC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981348-2298-0C8D-618A-A15CF912E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2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93D9DB-0A3E-478A-D193-0F208BCDC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9EF0B4-48D1-9DF2-8DE5-34D995C3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1744E-76EE-67CE-A254-126E8CA8D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34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B9F4E-1B4D-E409-3815-9F52373E8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2757C-5019-3A67-B166-43B1B0104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CFB45A-33D5-369C-11F6-2ABCBF775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8EEE3E-C997-0C62-4E81-5EF5AF92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15952F-4F18-8410-AC82-E8AAB00A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12ADE3-3528-AE71-826F-FFCA381A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55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13AF7-9BAB-0F94-798F-566CB775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B8832F-F12E-043A-4511-2F33063A2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DF200F-0760-3ED5-1683-BA8FFFBC8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908951-E775-1908-EA69-8C73E2FC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A38F8-ACE3-6710-4C77-D0F25392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1CFADA-710F-F6FE-780F-F5B0FC2B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8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147396-EEF8-EC80-4A09-894343F0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722573-B037-2979-150F-B7E95570E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6BDE13-2385-6478-5F62-05D2E67E4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9CBC0-98B0-4179-A62B-00031374BFCA}" type="datetimeFigureOut">
              <a:rPr lang="ko-KR" altLang="en-US" smtClean="0"/>
              <a:t>2022-07-01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BD787C-44D1-2A0E-9BA0-CD3F6A6C8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62C908-E79E-82E9-4D2B-B6006CDE9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B44A0-E15A-45EE-8275-92A617F40C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60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628564-C9C2-1B13-C7EF-9A6691A41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8111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04566-B746-6730-3389-23FB15B077FD}"/>
              </a:ext>
            </a:extLst>
          </p:cNvPr>
          <p:cNvSpPr txBox="1"/>
          <p:nvPr/>
        </p:nvSpPr>
        <p:spPr>
          <a:xfrm flipH="1">
            <a:off x="1452562" y="1506703"/>
            <a:ext cx="9286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F8EC00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Travel Planner Website</a:t>
            </a:r>
            <a:endParaRPr lang="ko-KR" altLang="en-US" sz="7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F8EC00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9FF05-7182-AA8B-A4BF-D9A391F6EB14}"/>
              </a:ext>
            </a:extLst>
          </p:cNvPr>
          <p:cNvSpPr txBox="1"/>
          <p:nvPr/>
        </p:nvSpPr>
        <p:spPr>
          <a:xfrm flipH="1">
            <a:off x="4140740" y="824692"/>
            <a:ext cx="391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우리는 해피하조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3D09A-62C0-6CD4-881D-CF45CBF205AE}"/>
              </a:ext>
            </a:extLst>
          </p:cNvPr>
          <p:cNvSpPr txBox="1"/>
          <p:nvPr/>
        </p:nvSpPr>
        <p:spPr>
          <a:xfrm flipH="1">
            <a:off x="3003176" y="3384366"/>
            <a:ext cx="6185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조장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정유섭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algn="ctr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조원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류승재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김태경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문기연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문승우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박종휘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조현하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476EA-CA07-D77E-F34E-A99F5EBA6A2C}"/>
              </a:ext>
            </a:extLst>
          </p:cNvPr>
          <p:cNvSpPr txBox="1"/>
          <p:nvPr/>
        </p:nvSpPr>
        <p:spPr>
          <a:xfrm flipH="1">
            <a:off x="3003177" y="2511880"/>
            <a:ext cx="618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v4.0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최종발표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917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A19669-E230-C0F6-92D7-B97C9ECD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81" y="2928071"/>
            <a:ext cx="4655974" cy="3609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EAF130-421B-8823-4699-DF0D8378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07" y="216910"/>
            <a:ext cx="7954485" cy="600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B4871-7FE3-3C67-7886-11A5EFDF0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435" y="933948"/>
            <a:ext cx="3553073" cy="194681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61925" y="2095645"/>
            <a:ext cx="172515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2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메인페이지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FFA5DF-6ABE-C3D4-0F60-E86A780AB9D0}"/>
              </a:ext>
            </a:extLst>
          </p:cNvPr>
          <p:cNvSpPr txBox="1"/>
          <p:nvPr/>
        </p:nvSpPr>
        <p:spPr>
          <a:xfrm>
            <a:off x="161925" y="2643379"/>
            <a:ext cx="15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LAYOUT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17F269-F9F9-A3A9-452B-1644576594F7}"/>
              </a:ext>
            </a:extLst>
          </p:cNvPr>
          <p:cNvSpPr txBox="1"/>
          <p:nvPr/>
        </p:nvSpPr>
        <p:spPr>
          <a:xfrm>
            <a:off x="5779226" y="313221"/>
            <a:ext cx="242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&lt;Contents Area&gt;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Shape 92">
            <a:extLst>
              <a:ext uri="{FF2B5EF4-FFF2-40B4-BE49-F238E27FC236}">
                <a16:creationId xmlns:a16="http://schemas.microsoft.com/office/drawing/2014/main" id="{006D3F59-35BE-EEBE-2275-9822EE8B2599}"/>
              </a:ext>
            </a:extLst>
          </p:cNvPr>
          <p:cNvSpPr/>
          <p:nvPr/>
        </p:nvSpPr>
        <p:spPr>
          <a:xfrm>
            <a:off x="3659451" y="2466037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2</a:t>
            </a:r>
            <a:endParaRPr dirty="0"/>
          </a:p>
        </p:txBody>
      </p:sp>
      <p:sp>
        <p:nvSpPr>
          <p:cNvPr id="43" name="Shape 92">
            <a:extLst>
              <a:ext uri="{FF2B5EF4-FFF2-40B4-BE49-F238E27FC236}">
                <a16:creationId xmlns:a16="http://schemas.microsoft.com/office/drawing/2014/main" id="{01C41F75-F2C6-B586-7FF7-263D5DF5C65F}"/>
              </a:ext>
            </a:extLst>
          </p:cNvPr>
          <p:cNvSpPr/>
          <p:nvPr/>
        </p:nvSpPr>
        <p:spPr>
          <a:xfrm>
            <a:off x="9228715" y="4255627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</a:t>
            </a:r>
            <a:endParaRPr dirty="0"/>
          </a:p>
        </p:txBody>
      </p:sp>
      <p:sp>
        <p:nvSpPr>
          <p:cNvPr id="48" name="Shape 92">
            <a:extLst>
              <a:ext uri="{FF2B5EF4-FFF2-40B4-BE49-F238E27FC236}">
                <a16:creationId xmlns:a16="http://schemas.microsoft.com/office/drawing/2014/main" id="{F4132499-68D0-29DF-FF9D-833F7ED0EDDE}"/>
              </a:ext>
            </a:extLst>
          </p:cNvPr>
          <p:cNvSpPr/>
          <p:nvPr/>
        </p:nvSpPr>
        <p:spPr>
          <a:xfrm>
            <a:off x="8899177" y="944766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5CE4CA7-205C-030A-87A6-4FB1D6A3CD20}"/>
              </a:ext>
            </a:extLst>
          </p:cNvPr>
          <p:cNvSpPr/>
          <p:nvPr/>
        </p:nvSpPr>
        <p:spPr>
          <a:xfrm>
            <a:off x="5299017" y="2510933"/>
            <a:ext cx="3251327" cy="316605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A72AB6-333A-2622-5A79-2F4B06F623CD}"/>
              </a:ext>
            </a:extLst>
          </p:cNvPr>
          <p:cNvSpPr txBox="1"/>
          <p:nvPr/>
        </p:nvSpPr>
        <p:spPr>
          <a:xfrm flipH="1">
            <a:off x="3826599" y="2513348"/>
            <a:ext cx="153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여행지 검색 기능 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D30541-5315-5AFB-F1AE-DB74035CF355}"/>
              </a:ext>
            </a:extLst>
          </p:cNvPr>
          <p:cNvSpPr/>
          <p:nvPr/>
        </p:nvSpPr>
        <p:spPr>
          <a:xfrm>
            <a:off x="4682831" y="2934484"/>
            <a:ext cx="4420613" cy="3491789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CC51C2-1184-8C92-1DFE-7E8B781CEAD7}"/>
              </a:ext>
            </a:extLst>
          </p:cNvPr>
          <p:cNvSpPr txBox="1"/>
          <p:nvPr/>
        </p:nvSpPr>
        <p:spPr>
          <a:xfrm flipH="1">
            <a:off x="9329862" y="4346115"/>
            <a:ext cx="2221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 여행지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 시  여행  일정 만들기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화면으로 이동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41E3C-33C5-BEDE-EC54-1DBFC4BEEAA0}"/>
              </a:ext>
            </a:extLst>
          </p:cNvPr>
          <p:cNvSpPr/>
          <p:nvPr/>
        </p:nvSpPr>
        <p:spPr>
          <a:xfrm>
            <a:off x="5278826" y="978995"/>
            <a:ext cx="3326934" cy="1066714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275D9E-44A0-C715-73E2-BDEF5280B3D5}"/>
              </a:ext>
            </a:extLst>
          </p:cNvPr>
          <p:cNvSpPr txBox="1"/>
          <p:nvPr/>
        </p:nvSpPr>
        <p:spPr>
          <a:xfrm flipH="1">
            <a:off x="9057264" y="1022314"/>
            <a:ext cx="2080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배너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여행지 축제나 기타 광고 받을 예정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클릭하면 해당 페이지로 이동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8005B0-FD34-6E2C-6F79-8E9E84E68F9A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화면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06798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67AF59-04F9-4BE5-2432-FC5B731B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992" y="155052"/>
            <a:ext cx="3567360" cy="4025118"/>
          </a:xfrm>
          <a:prstGeom prst="rect">
            <a:avLst/>
          </a:prstGeom>
          <a:ln w="19050">
            <a:noFill/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61925" y="2095645"/>
            <a:ext cx="130356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FFA5DF-6ABE-C3D4-0F60-E86A780AB9D0}"/>
              </a:ext>
            </a:extLst>
          </p:cNvPr>
          <p:cNvSpPr txBox="1"/>
          <p:nvPr/>
        </p:nvSpPr>
        <p:spPr>
          <a:xfrm>
            <a:off x="161925" y="2643379"/>
            <a:ext cx="15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LAYOUT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653DBE-47F0-BF2D-BFA4-8D5B22093F7E}"/>
              </a:ext>
            </a:extLst>
          </p:cNvPr>
          <p:cNvGrpSpPr/>
          <p:nvPr/>
        </p:nvGrpSpPr>
        <p:grpSpPr>
          <a:xfrm>
            <a:off x="3772718" y="4345535"/>
            <a:ext cx="1995057" cy="408677"/>
            <a:chOff x="2861796" y="5219464"/>
            <a:chExt cx="1995057" cy="4086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B5B819-391B-7031-6C4D-A566E03F0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1796" y="5219464"/>
              <a:ext cx="1995057" cy="400106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B6B2CD8-7097-6402-25F6-FF96A9C9D358}"/>
                </a:ext>
              </a:extLst>
            </p:cNvPr>
            <p:cNvSpPr/>
            <p:nvPr/>
          </p:nvSpPr>
          <p:spPr>
            <a:xfrm>
              <a:off x="3007620" y="5242207"/>
              <a:ext cx="1693610" cy="385934"/>
            </a:xfrm>
            <a:prstGeom prst="rect">
              <a:avLst/>
            </a:prstGeom>
            <a:noFill/>
            <a:ln w="190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Shape 92">
            <a:extLst>
              <a:ext uri="{FF2B5EF4-FFF2-40B4-BE49-F238E27FC236}">
                <a16:creationId xmlns:a16="http://schemas.microsoft.com/office/drawing/2014/main" id="{C8E3C658-D9EB-1B89-CA16-B6CBD031C85A}"/>
              </a:ext>
            </a:extLst>
          </p:cNvPr>
          <p:cNvSpPr/>
          <p:nvPr/>
        </p:nvSpPr>
        <p:spPr>
          <a:xfrm>
            <a:off x="5700613" y="4476076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</a:t>
            </a:r>
            <a:endParaRPr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71BBEA-8A0C-46CA-C5DA-D690482930B4}"/>
              </a:ext>
            </a:extLst>
          </p:cNvPr>
          <p:cNvSpPr txBox="1"/>
          <p:nvPr/>
        </p:nvSpPr>
        <p:spPr>
          <a:xfrm flipH="1">
            <a:off x="8132975" y="4253468"/>
            <a:ext cx="3033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Click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하면 회원가입 페이지로 이동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8399802-AED0-FC70-AB26-4608128C5CB0}"/>
              </a:ext>
            </a:extLst>
          </p:cNvPr>
          <p:cNvSpPr/>
          <p:nvPr/>
        </p:nvSpPr>
        <p:spPr>
          <a:xfrm>
            <a:off x="2723438" y="155052"/>
            <a:ext cx="4093619" cy="4808127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Shape 92">
            <a:extLst>
              <a:ext uri="{FF2B5EF4-FFF2-40B4-BE49-F238E27FC236}">
                <a16:creationId xmlns:a16="http://schemas.microsoft.com/office/drawing/2014/main" id="{7D91786B-06B8-6CDC-6F7C-695D7B6C0F9D}"/>
              </a:ext>
            </a:extLst>
          </p:cNvPr>
          <p:cNvSpPr/>
          <p:nvPr/>
        </p:nvSpPr>
        <p:spPr>
          <a:xfrm>
            <a:off x="7935215" y="422227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FED676-83C0-DA4E-FF35-124755B5F6DC}"/>
              </a:ext>
            </a:extLst>
          </p:cNvPr>
          <p:cNvSpPr txBox="1"/>
          <p:nvPr/>
        </p:nvSpPr>
        <p:spPr>
          <a:xfrm flipH="1">
            <a:off x="8122560" y="424312"/>
            <a:ext cx="3191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비밀번호를 체크해서 성공하면 회원정보를 불러온다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때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실패 상황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즉 이메일이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없거나 비밀번호를 틀렸을 때 상황에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대해 각각 처리한다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2" name="Shape 92">
            <a:extLst>
              <a:ext uri="{FF2B5EF4-FFF2-40B4-BE49-F238E27FC236}">
                <a16:creationId xmlns:a16="http://schemas.microsoft.com/office/drawing/2014/main" id="{E9E74BCD-8756-82E4-791B-D0C5AC1A4440}"/>
              </a:ext>
            </a:extLst>
          </p:cNvPr>
          <p:cNvSpPr/>
          <p:nvPr/>
        </p:nvSpPr>
        <p:spPr>
          <a:xfrm>
            <a:off x="3605060" y="4476076"/>
            <a:ext cx="205813" cy="19119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2</a:t>
            </a:r>
            <a:endParaRPr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1AAC834-88B1-C7B0-5551-5981F53D2309}"/>
              </a:ext>
            </a:extLst>
          </p:cNvPr>
          <p:cNvSpPr txBox="1"/>
          <p:nvPr/>
        </p:nvSpPr>
        <p:spPr>
          <a:xfrm flipH="1">
            <a:off x="8122560" y="2596153"/>
            <a:ext cx="3277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Click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하면 비밀번호 찾기 페이지로 이동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때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이메일로 회원 등록이 되어있는지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확인 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 비밀번호 설정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88B00-BADF-5968-33DF-4700979AE29D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화면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941349-FC4E-9266-0251-BA04EB68E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1" y="5295104"/>
            <a:ext cx="3857624" cy="12924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EC99D8-1162-AD87-84C4-2AA7655C09D7}"/>
              </a:ext>
            </a:extLst>
          </p:cNvPr>
          <p:cNvSpPr/>
          <p:nvPr/>
        </p:nvSpPr>
        <p:spPr>
          <a:xfrm>
            <a:off x="2723437" y="5171171"/>
            <a:ext cx="4093619" cy="1524903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Shape 92">
            <a:extLst>
              <a:ext uri="{FF2B5EF4-FFF2-40B4-BE49-F238E27FC236}">
                <a16:creationId xmlns:a16="http://schemas.microsoft.com/office/drawing/2014/main" id="{6E0F26CB-6DBD-84E5-EFB9-4DAE9BB641D2}"/>
              </a:ext>
            </a:extLst>
          </p:cNvPr>
          <p:cNvSpPr/>
          <p:nvPr/>
        </p:nvSpPr>
        <p:spPr>
          <a:xfrm>
            <a:off x="7927162" y="2474265"/>
            <a:ext cx="205813" cy="19119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2</a:t>
            </a:r>
            <a:endParaRPr dirty="0"/>
          </a:p>
        </p:txBody>
      </p:sp>
      <p:sp>
        <p:nvSpPr>
          <p:cNvPr id="24" name="Shape 92">
            <a:extLst>
              <a:ext uri="{FF2B5EF4-FFF2-40B4-BE49-F238E27FC236}">
                <a16:creationId xmlns:a16="http://schemas.microsoft.com/office/drawing/2014/main" id="{AF969006-E0CA-DC9A-2195-BC49C87E6D70}"/>
              </a:ext>
            </a:extLst>
          </p:cNvPr>
          <p:cNvSpPr/>
          <p:nvPr/>
        </p:nvSpPr>
        <p:spPr>
          <a:xfrm>
            <a:off x="7935215" y="4128139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</a:t>
            </a: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23CF8F-8CCE-8184-8BA4-6C0B7CF10FC2}"/>
              </a:ext>
            </a:extLst>
          </p:cNvPr>
          <p:cNvSpPr txBox="1"/>
          <p:nvPr/>
        </p:nvSpPr>
        <p:spPr>
          <a:xfrm flipH="1">
            <a:off x="8148200" y="5647293"/>
            <a:ext cx="3165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 또는 비밀번호 형식이 맞지 않거나 틀린 정보 입력 시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alert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창 표시</a:t>
            </a:r>
          </a:p>
        </p:txBody>
      </p:sp>
      <p:sp>
        <p:nvSpPr>
          <p:cNvPr id="27" name="Shape 92">
            <a:extLst>
              <a:ext uri="{FF2B5EF4-FFF2-40B4-BE49-F238E27FC236}">
                <a16:creationId xmlns:a16="http://schemas.microsoft.com/office/drawing/2014/main" id="{CA416F00-28CC-82FB-2EC4-B7AAA9C7C06C}"/>
              </a:ext>
            </a:extLst>
          </p:cNvPr>
          <p:cNvSpPr/>
          <p:nvPr/>
        </p:nvSpPr>
        <p:spPr>
          <a:xfrm>
            <a:off x="7935215" y="5485367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4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97ADCD-7DC2-8BE4-D4AE-93A3435C85FB}"/>
              </a:ext>
            </a:extLst>
          </p:cNvPr>
          <p:cNvSpPr txBox="1"/>
          <p:nvPr/>
        </p:nvSpPr>
        <p:spPr>
          <a:xfrm>
            <a:off x="3960723" y="2458684"/>
            <a:ext cx="2423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</a:rPr>
              <a:t>올바른 이메일 형식이 아닙니다</a:t>
            </a:r>
            <a:r>
              <a:rPr lang="en-US" altLang="ko-KR" sz="700" dirty="0">
                <a:solidFill>
                  <a:srgbClr val="FF0000"/>
                </a:solidFill>
              </a:rPr>
              <a:t>.  </a:t>
            </a:r>
            <a:r>
              <a:rPr lang="ko-KR" altLang="en-US" sz="700" dirty="0">
                <a:solidFill>
                  <a:srgbClr val="FF0000"/>
                </a:solidFill>
              </a:rPr>
              <a:t>다시 입력해 주세요</a:t>
            </a:r>
            <a:r>
              <a:rPr lang="en-US" altLang="ko-KR" sz="700" dirty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29" name="Shape 92">
            <a:extLst>
              <a:ext uri="{FF2B5EF4-FFF2-40B4-BE49-F238E27FC236}">
                <a16:creationId xmlns:a16="http://schemas.microsoft.com/office/drawing/2014/main" id="{ED6AEE3E-CA04-8BFB-B05A-EC816A46C9ED}"/>
              </a:ext>
            </a:extLst>
          </p:cNvPr>
          <p:cNvSpPr/>
          <p:nvPr/>
        </p:nvSpPr>
        <p:spPr>
          <a:xfrm>
            <a:off x="2320561" y="213260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30" name="Shape 92">
            <a:extLst>
              <a:ext uri="{FF2B5EF4-FFF2-40B4-BE49-F238E27FC236}">
                <a16:creationId xmlns:a16="http://schemas.microsoft.com/office/drawing/2014/main" id="{96DDA413-448E-99DD-E7EB-AD1CAC8EDDD8}"/>
              </a:ext>
            </a:extLst>
          </p:cNvPr>
          <p:cNvSpPr/>
          <p:nvPr/>
        </p:nvSpPr>
        <p:spPr>
          <a:xfrm>
            <a:off x="2317824" y="5190620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4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8252576-AB89-DC34-D9AC-233B60EE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194" y="1082211"/>
            <a:ext cx="3334669" cy="522622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61925" y="2095645"/>
            <a:ext cx="148470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FFA5DF-6ABE-C3D4-0F60-E86A780AB9D0}"/>
              </a:ext>
            </a:extLst>
          </p:cNvPr>
          <p:cNvSpPr txBox="1"/>
          <p:nvPr/>
        </p:nvSpPr>
        <p:spPr>
          <a:xfrm>
            <a:off x="161925" y="2643379"/>
            <a:ext cx="15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LAYOUT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EACE44-5028-F093-D4C2-7BD6B41D114D}"/>
              </a:ext>
            </a:extLst>
          </p:cNvPr>
          <p:cNvGrpSpPr/>
          <p:nvPr/>
        </p:nvGrpSpPr>
        <p:grpSpPr>
          <a:xfrm>
            <a:off x="8286284" y="2026362"/>
            <a:ext cx="2503884" cy="617017"/>
            <a:chOff x="4781305" y="543433"/>
            <a:chExt cx="2503884" cy="617017"/>
          </a:xfrm>
        </p:grpSpPr>
        <p:sp>
          <p:nvSpPr>
            <p:cNvPr id="40" name="Shape 92">
              <a:extLst>
                <a:ext uri="{FF2B5EF4-FFF2-40B4-BE49-F238E27FC236}">
                  <a16:creationId xmlns:a16="http://schemas.microsoft.com/office/drawing/2014/main" id="{29948674-EA53-8F1A-144F-FFA50C9B9F17}"/>
                </a:ext>
              </a:extLst>
            </p:cNvPr>
            <p:cNvSpPr/>
            <p:nvPr/>
          </p:nvSpPr>
          <p:spPr>
            <a:xfrm>
              <a:off x="4781305" y="543433"/>
              <a:ext cx="212986" cy="208967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1F6759-9B23-3F4A-A1C9-A1DF0113F0E8}"/>
                </a:ext>
              </a:extLst>
            </p:cNvPr>
            <p:cNvSpPr txBox="1"/>
            <p:nvPr/>
          </p:nvSpPr>
          <p:spPr>
            <a:xfrm flipH="1">
              <a:off x="4866235" y="698785"/>
              <a:ext cx="2418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이메일 형식이 부적합할 경우</a:t>
              </a:r>
              <a:endPara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에러 </a:t>
              </a:r>
              <a:r>
                <a:rPr lang="ko-KR" altLang="en-US" sz="12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메세지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발생</a:t>
              </a:r>
            </a:p>
          </p:txBody>
        </p:sp>
      </p:grpSp>
      <p:pic>
        <p:nvPicPr>
          <p:cNvPr id="28" name="그림 35">
            <a:extLst>
              <a:ext uri="{FF2B5EF4-FFF2-40B4-BE49-F238E27FC236}">
                <a16:creationId xmlns:a16="http://schemas.microsoft.com/office/drawing/2014/main" id="{01D49F1D-6194-22E9-F386-5C2487921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62" y="390709"/>
            <a:ext cx="833703" cy="5232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CE6FC2-BA06-1450-C3C5-6CEFBE66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99" y="1047657"/>
            <a:ext cx="3415702" cy="71894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508C81D-A099-85C2-F097-BA451DE186C6}"/>
              </a:ext>
            </a:extLst>
          </p:cNvPr>
          <p:cNvSpPr/>
          <p:nvPr/>
        </p:nvSpPr>
        <p:spPr>
          <a:xfrm>
            <a:off x="7025406" y="1047657"/>
            <a:ext cx="3389740" cy="709198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7CF945-4097-8693-412D-80F30F4589B8}"/>
              </a:ext>
            </a:extLst>
          </p:cNvPr>
          <p:cNvGrpSpPr/>
          <p:nvPr/>
        </p:nvGrpSpPr>
        <p:grpSpPr>
          <a:xfrm>
            <a:off x="7031999" y="4168036"/>
            <a:ext cx="3041496" cy="454636"/>
            <a:chOff x="9138500" y="3241331"/>
            <a:chExt cx="3041496" cy="4546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1DD98E-1990-5310-5784-51EC2AD1F9E4}"/>
                </a:ext>
              </a:extLst>
            </p:cNvPr>
            <p:cNvSpPr txBox="1"/>
            <p:nvPr/>
          </p:nvSpPr>
          <p:spPr>
            <a:xfrm flipH="1">
              <a:off x="9291847" y="3418968"/>
              <a:ext cx="2888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항목별로 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validation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체크 진행</a:t>
              </a:r>
            </a:p>
          </p:txBody>
        </p:sp>
        <p:sp>
          <p:nvSpPr>
            <p:cNvPr id="50" name="Shape 92">
              <a:extLst>
                <a:ext uri="{FF2B5EF4-FFF2-40B4-BE49-F238E27FC236}">
                  <a16:creationId xmlns:a16="http://schemas.microsoft.com/office/drawing/2014/main" id="{8C60D707-57C5-7D7B-0CAA-EFB5DE700469}"/>
                </a:ext>
              </a:extLst>
            </p:cNvPr>
            <p:cNvSpPr/>
            <p:nvPr/>
          </p:nvSpPr>
          <p:spPr>
            <a:xfrm>
              <a:off x="9138500" y="3241331"/>
              <a:ext cx="212986" cy="208967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lt1"/>
                  </a:solidFill>
                  <a:latin typeface="Arial"/>
                  <a:cs typeface="Arial"/>
                  <a:sym typeface="Arial"/>
                </a:rPr>
                <a:t>2</a:t>
              </a:r>
              <a:endParaRPr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27F096A-FE55-5368-EF38-4F95C52EDE7A}"/>
              </a:ext>
            </a:extLst>
          </p:cNvPr>
          <p:cNvSpPr txBox="1"/>
          <p:nvPr/>
        </p:nvSpPr>
        <p:spPr>
          <a:xfrm>
            <a:off x="3477270" y="5060845"/>
            <a:ext cx="10369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주소를 입력해주세요</a:t>
            </a:r>
            <a:r>
              <a:rPr lang="en-US" altLang="ko-KR" sz="600" dirty="0">
                <a:solidFill>
                  <a:srgbClr val="FF0000"/>
                </a:solidFill>
              </a:rPr>
              <a:t>.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583407-3C60-12D3-C15B-75EE5C61E10A}"/>
              </a:ext>
            </a:extLst>
          </p:cNvPr>
          <p:cNvSpPr txBox="1"/>
          <p:nvPr/>
        </p:nvSpPr>
        <p:spPr>
          <a:xfrm>
            <a:off x="3478839" y="5655543"/>
            <a:ext cx="11452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전화번호를 입력해 주세요</a:t>
            </a:r>
            <a:r>
              <a:rPr lang="en-US" altLang="ko-KR" sz="600" dirty="0">
                <a:solidFill>
                  <a:srgbClr val="FF0000"/>
                </a:solidFill>
              </a:rPr>
              <a:t>..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9C7DA11-D2CD-5ABF-D73F-C66695D8841A}"/>
              </a:ext>
            </a:extLst>
          </p:cNvPr>
          <p:cNvSpPr/>
          <p:nvPr/>
        </p:nvSpPr>
        <p:spPr>
          <a:xfrm>
            <a:off x="3482187" y="1036264"/>
            <a:ext cx="3404978" cy="5294232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4B675D-F7D2-4A8C-60D8-0142C13598ED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화면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63305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EDC2CF0-5566-EFA6-5964-E30BC7EE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84" y="310331"/>
            <a:ext cx="4269327" cy="589098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61925" y="2095645"/>
            <a:ext cx="1478290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찾기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FFA5DF-6ABE-C3D4-0F60-E86A780AB9D0}"/>
              </a:ext>
            </a:extLst>
          </p:cNvPr>
          <p:cNvSpPr txBox="1"/>
          <p:nvPr/>
        </p:nvSpPr>
        <p:spPr>
          <a:xfrm>
            <a:off x="156399" y="2806872"/>
            <a:ext cx="1518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LAYOUT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2EACE44-5028-F093-D4C2-7BD6B41D114D}"/>
              </a:ext>
            </a:extLst>
          </p:cNvPr>
          <p:cNvGrpSpPr/>
          <p:nvPr/>
        </p:nvGrpSpPr>
        <p:grpSpPr>
          <a:xfrm>
            <a:off x="3226810" y="5906625"/>
            <a:ext cx="2624500" cy="638710"/>
            <a:chOff x="4139156" y="349469"/>
            <a:chExt cx="2624500" cy="638710"/>
          </a:xfrm>
        </p:grpSpPr>
        <p:sp>
          <p:nvSpPr>
            <p:cNvPr id="40" name="Shape 92">
              <a:extLst>
                <a:ext uri="{FF2B5EF4-FFF2-40B4-BE49-F238E27FC236}">
                  <a16:creationId xmlns:a16="http://schemas.microsoft.com/office/drawing/2014/main" id="{29948674-EA53-8F1A-144F-FFA50C9B9F17}"/>
                </a:ext>
              </a:extLst>
            </p:cNvPr>
            <p:cNvSpPr/>
            <p:nvPr/>
          </p:nvSpPr>
          <p:spPr>
            <a:xfrm>
              <a:off x="4139156" y="349469"/>
              <a:ext cx="212986" cy="208967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1F6759-9B23-3F4A-A1C9-A1DF0113F0E8}"/>
                </a:ext>
              </a:extLst>
            </p:cNvPr>
            <p:cNvSpPr txBox="1"/>
            <p:nvPr/>
          </p:nvSpPr>
          <p:spPr>
            <a:xfrm flipH="1">
              <a:off x="4344702" y="526514"/>
              <a:ext cx="2418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이메일과 이름 입력 시 공백 또는 형식에 대한 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validation 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체크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9D69ECF-4D72-A7B4-1AE9-01F0F224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696" y="518537"/>
            <a:ext cx="4269327" cy="1299001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59EEEB63-5990-B3D3-87CB-2E5440CD18F8}"/>
              </a:ext>
            </a:extLst>
          </p:cNvPr>
          <p:cNvGrpSpPr/>
          <p:nvPr/>
        </p:nvGrpSpPr>
        <p:grpSpPr>
          <a:xfrm>
            <a:off x="7773744" y="2095645"/>
            <a:ext cx="2624500" cy="638710"/>
            <a:chOff x="4139156" y="349469"/>
            <a:chExt cx="2624500" cy="638710"/>
          </a:xfrm>
        </p:grpSpPr>
        <p:sp>
          <p:nvSpPr>
            <p:cNvPr id="43" name="Shape 92">
              <a:extLst>
                <a:ext uri="{FF2B5EF4-FFF2-40B4-BE49-F238E27FC236}">
                  <a16:creationId xmlns:a16="http://schemas.microsoft.com/office/drawing/2014/main" id="{2AC671F3-76E2-8608-40CC-893B67EE6A22}"/>
                </a:ext>
              </a:extLst>
            </p:cNvPr>
            <p:cNvSpPr/>
            <p:nvPr/>
          </p:nvSpPr>
          <p:spPr>
            <a:xfrm>
              <a:off x="4139156" y="349469"/>
              <a:ext cx="212986" cy="208967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2</a:t>
              </a:r>
              <a:endParaRPr sz="8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F227E6-FA2A-9337-AAF7-C9AFCA4D9F9F}"/>
                </a:ext>
              </a:extLst>
            </p:cNvPr>
            <p:cNvSpPr txBox="1"/>
            <p:nvPr/>
          </p:nvSpPr>
          <p:spPr>
            <a:xfrm flipH="1">
              <a:off x="4344702" y="526514"/>
              <a:ext cx="2418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임시비밀번호 발송버튼 클릭 시 메일 발송 후 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alert 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창 생성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C61C882-53D3-CBCB-5ADB-9119B242C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06" y="3704050"/>
            <a:ext cx="3553321" cy="1886213"/>
          </a:xfrm>
          <a:prstGeom prst="rect">
            <a:avLst/>
          </a:prstGeom>
        </p:spPr>
      </p:pic>
      <p:sp>
        <p:nvSpPr>
          <p:cNvPr id="47" name="직사각형 49">
            <a:extLst>
              <a:ext uri="{FF2B5EF4-FFF2-40B4-BE49-F238E27FC236}">
                <a16:creationId xmlns:a16="http://schemas.microsoft.com/office/drawing/2014/main" id="{A6CD196C-D7A3-1665-2235-27A6B5A98651}"/>
              </a:ext>
            </a:extLst>
          </p:cNvPr>
          <p:cNvSpPr/>
          <p:nvPr/>
        </p:nvSpPr>
        <p:spPr>
          <a:xfrm>
            <a:off x="2280249" y="259667"/>
            <a:ext cx="4517623" cy="6387072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9">
            <a:extLst>
              <a:ext uri="{FF2B5EF4-FFF2-40B4-BE49-F238E27FC236}">
                <a16:creationId xmlns:a16="http://schemas.microsoft.com/office/drawing/2014/main" id="{A0944DD6-69CD-6D4B-64AD-240D159D72FF}"/>
              </a:ext>
            </a:extLst>
          </p:cNvPr>
          <p:cNvSpPr/>
          <p:nvPr/>
        </p:nvSpPr>
        <p:spPr>
          <a:xfrm>
            <a:off x="7068309" y="259666"/>
            <a:ext cx="4517623" cy="2941989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9">
            <a:extLst>
              <a:ext uri="{FF2B5EF4-FFF2-40B4-BE49-F238E27FC236}">
                <a16:creationId xmlns:a16="http://schemas.microsoft.com/office/drawing/2014/main" id="{9B7DDBB5-BFB1-E5FE-C65A-C293C3474819}"/>
              </a:ext>
            </a:extLst>
          </p:cNvPr>
          <p:cNvSpPr/>
          <p:nvPr/>
        </p:nvSpPr>
        <p:spPr>
          <a:xfrm>
            <a:off x="7068309" y="3453202"/>
            <a:ext cx="4517623" cy="3145131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6DBA81-2C7F-3CE7-E0CC-9D1D85DCF531}"/>
              </a:ext>
            </a:extLst>
          </p:cNvPr>
          <p:cNvGrpSpPr/>
          <p:nvPr/>
        </p:nvGrpSpPr>
        <p:grpSpPr>
          <a:xfrm>
            <a:off x="7871254" y="5812761"/>
            <a:ext cx="2624500" cy="454044"/>
            <a:chOff x="4139156" y="349469"/>
            <a:chExt cx="2624500" cy="454044"/>
          </a:xfrm>
        </p:grpSpPr>
        <p:sp>
          <p:nvSpPr>
            <p:cNvPr id="56" name="Shape 92">
              <a:extLst>
                <a:ext uri="{FF2B5EF4-FFF2-40B4-BE49-F238E27FC236}">
                  <a16:creationId xmlns:a16="http://schemas.microsoft.com/office/drawing/2014/main" id="{D44BF893-8CF0-7B11-BA2C-92476DAB1B46}"/>
                </a:ext>
              </a:extLst>
            </p:cNvPr>
            <p:cNvSpPr/>
            <p:nvPr/>
          </p:nvSpPr>
          <p:spPr>
            <a:xfrm>
              <a:off x="4139156" y="349469"/>
              <a:ext cx="212986" cy="208967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</a:rPr>
                <a:t>3</a:t>
              </a:r>
              <a:endParaRPr sz="8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207CB6-5129-97F4-3DCC-E61212994F16}"/>
                </a:ext>
              </a:extLst>
            </p:cNvPr>
            <p:cNvSpPr txBox="1"/>
            <p:nvPr/>
          </p:nvSpPr>
          <p:spPr>
            <a:xfrm flipH="1">
              <a:off x="4344702" y="526514"/>
              <a:ext cx="2418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이메일에 전송된 임시비밀번호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7407270-05E0-24B1-52B5-214EB87E8F47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화면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24738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57DAAED-C234-229B-3D54-F22CE27ACE69}"/>
              </a:ext>
            </a:extLst>
          </p:cNvPr>
          <p:cNvSpPr txBox="1"/>
          <p:nvPr/>
        </p:nvSpPr>
        <p:spPr>
          <a:xfrm flipH="1">
            <a:off x="10170913" y="123976"/>
            <a:ext cx="199715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 저장 시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마이페이지에서 조회 가능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AA02BAF-8B11-1052-105C-1C68C08CC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70" y="518079"/>
            <a:ext cx="7829388" cy="539967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61925" y="118678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61925" y="2095645"/>
            <a:ext cx="172515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2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일정만들기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FFA5DF-6ABE-C3D4-0F60-E86A780AB9D0}"/>
              </a:ext>
            </a:extLst>
          </p:cNvPr>
          <p:cNvSpPr txBox="1"/>
          <p:nvPr/>
        </p:nvSpPr>
        <p:spPr>
          <a:xfrm>
            <a:off x="161925" y="2643379"/>
            <a:ext cx="15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LAYOUT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Shape 92">
            <a:extLst>
              <a:ext uri="{FF2B5EF4-FFF2-40B4-BE49-F238E27FC236}">
                <a16:creationId xmlns:a16="http://schemas.microsoft.com/office/drawing/2014/main" id="{6B80ADD9-5434-1DB5-4922-4D6C33B282ED}"/>
              </a:ext>
            </a:extLst>
          </p:cNvPr>
          <p:cNvSpPr/>
          <p:nvPr/>
        </p:nvSpPr>
        <p:spPr>
          <a:xfrm>
            <a:off x="3011252" y="1979698"/>
            <a:ext cx="261236" cy="231893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</a:t>
            </a:r>
            <a:endParaRPr dirty="0"/>
          </a:p>
        </p:txBody>
      </p:sp>
      <p:sp>
        <p:nvSpPr>
          <p:cNvPr id="43" name="Shape 92">
            <a:extLst>
              <a:ext uri="{FF2B5EF4-FFF2-40B4-BE49-F238E27FC236}">
                <a16:creationId xmlns:a16="http://schemas.microsoft.com/office/drawing/2014/main" id="{81AFC658-4B6E-94E6-6645-030A093A383B}"/>
              </a:ext>
            </a:extLst>
          </p:cNvPr>
          <p:cNvSpPr/>
          <p:nvPr/>
        </p:nvSpPr>
        <p:spPr>
          <a:xfrm>
            <a:off x="3366803" y="313865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40" name="Shape 92">
            <a:extLst>
              <a:ext uri="{FF2B5EF4-FFF2-40B4-BE49-F238E27FC236}">
                <a16:creationId xmlns:a16="http://schemas.microsoft.com/office/drawing/2014/main" id="{58904338-5078-DC3C-D1D6-6C5729B452D9}"/>
              </a:ext>
            </a:extLst>
          </p:cNvPr>
          <p:cNvSpPr/>
          <p:nvPr/>
        </p:nvSpPr>
        <p:spPr>
          <a:xfrm>
            <a:off x="7824867" y="2953172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052854-378D-B23F-E971-B9AD929ED414}"/>
              </a:ext>
            </a:extLst>
          </p:cNvPr>
          <p:cNvSpPr txBox="1"/>
          <p:nvPr/>
        </p:nvSpPr>
        <p:spPr>
          <a:xfrm flipH="1">
            <a:off x="5316786" y="6100113"/>
            <a:ext cx="5339599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추천장소 목록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여행지 부근의 추천 장소가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제공되고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검색을 통해서 찾기도 가능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4A2E69-7E4F-8890-FE89-236A31B0DD45}"/>
              </a:ext>
            </a:extLst>
          </p:cNvPr>
          <p:cNvSpPr txBox="1"/>
          <p:nvPr/>
        </p:nvSpPr>
        <p:spPr>
          <a:xfrm flipH="1">
            <a:off x="8118815" y="2919157"/>
            <a:ext cx="263780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여행지의 지도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(API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제공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C1C144-1C38-C1FF-4410-CE480C236F59}"/>
              </a:ext>
            </a:extLst>
          </p:cNvPr>
          <p:cNvSpPr txBox="1"/>
          <p:nvPr/>
        </p:nvSpPr>
        <p:spPr>
          <a:xfrm flipH="1">
            <a:off x="3571802" y="124133"/>
            <a:ext cx="271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여행과정에 대한 타이틀로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 algn="just"/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 저장 시 게시판 제목에 적용된다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B14D93-EE99-E520-8E12-9C22DC84D83C}"/>
              </a:ext>
            </a:extLst>
          </p:cNvPr>
          <p:cNvSpPr txBox="1"/>
          <p:nvPr/>
        </p:nvSpPr>
        <p:spPr>
          <a:xfrm flipH="1">
            <a:off x="7043551" y="151843"/>
            <a:ext cx="241284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달력으로 여행 시작일과 종료일을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설정하면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설정된 일정이 표시된다</a:t>
            </a:r>
          </a:p>
        </p:txBody>
      </p:sp>
      <p:sp>
        <p:nvSpPr>
          <p:cNvPr id="45" name="직사각형 49">
            <a:extLst>
              <a:ext uri="{FF2B5EF4-FFF2-40B4-BE49-F238E27FC236}">
                <a16:creationId xmlns:a16="http://schemas.microsoft.com/office/drawing/2014/main" id="{65EB2EC8-7632-471B-2A76-70CB310E740D}"/>
              </a:ext>
            </a:extLst>
          </p:cNvPr>
          <p:cNvSpPr/>
          <p:nvPr/>
        </p:nvSpPr>
        <p:spPr>
          <a:xfrm>
            <a:off x="5033820" y="576245"/>
            <a:ext cx="2161998" cy="238132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Shape 92">
            <a:extLst>
              <a:ext uri="{FF2B5EF4-FFF2-40B4-BE49-F238E27FC236}">
                <a16:creationId xmlns:a16="http://schemas.microsoft.com/office/drawing/2014/main" id="{51540576-7D6D-F7EE-495A-A840191B3FA4}"/>
              </a:ext>
            </a:extLst>
          </p:cNvPr>
          <p:cNvSpPr/>
          <p:nvPr/>
        </p:nvSpPr>
        <p:spPr>
          <a:xfrm>
            <a:off x="6813475" y="350647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2</a:t>
            </a:r>
            <a:endParaRPr dirty="0"/>
          </a:p>
        </p:txBody>
      </p:sp>
      <p:sp>
        <p:nvSpPr>
          <p:cNvPr id="51" name="직사각형 49">
            <a:extLst>
              <a:ext uri="{FF2B5EF4-FFF2-40B4-BE49-F238E27FC236}">
                <a16:creationId xmlns:a16="http://schemas.microsoft.com/office/drawing/2014/main" id="{E69DCCBF-587B-5BC7-AB1B-447C40E9277C}"/>
              </a:ext>
            </a:extLst>
          </p:cNvPr>
          <p:cNvSpPr/>
          <p:nvPr/>
        </p:nvSpPr>
        <p:spPr>
          <a:xfrm>
            <a:off x="3385539" y="1343562"/>
            <a:ext cx="589344" cy="1461641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49">
            <a:extLst>
              <a:ext uri="{FF2B5EF4-FFF2-40B4-BE49-F238E27FC236}">
                <a16:creationId xmlns:a16="http://schemas.microsoft.com/office/drawing/2014/main" id="{D0170860-0E23-297B-3B3F-55789D98F4AF}"/>
              </a:ext>
            </a:extLst>
          </p:cNvPr>
          <p:cNvSpPr/>
          <p:nvPr/>
        </p:nvSpPr>
        <p:spPr>
          <a:xfrm>
            <a:off x="4959237" y="884849"/>
            <a:ext cx="1498746" cy="5012283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939497-B1A2-D258-A265-77B43FE374E1}"/>
              </a:ext>
            </a:extLst>
          </p:cNvPr>
          <p:cNvSpPr txBox="1"/>
          <p:nvPr/>
        </p:nvSpPr>
        <p:spPr>
          <a:xfrm flipH="1">
            <a:off x="2643885" y="4208223"/>
            <a:ext cx="1498745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저장된 추천장소를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DAY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순으로 나열</a:t>
            </a:r>
          </a:p>
        </p:txBody>
      </p:sp>
      <p:sp>
        <p:nvSpPr>
          <p:cNvPr id="62" name="Shape 92">
            <a:extLst>
              <a:ext uri="{FF2B5EF4-FFF2-40B4-BE49-F238E27FC236}">
                <a16:creationId xmlns:a16="http://schemas.microsoft.com/office/drawing/2014/main" id="{17CB0DD1-FC86-1D1B-84C2-142AFAB3ABC5}"/>
              </a:ext>
            </a:extLst>
          </p:cNvPr>
          <p:cNvSpPr/>
          <p:nvPr/>
        </p:nvSpPr>
        <p:spPr>
          <a:xfrm>
            <a:off x="4034967" y="4105291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5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28" name="직사각형 49">
            <a:extLst>
              <a:ext uri="{FF2B5EF4-FFF2-40B4-BE49-F238E27FC236}">
                <a16:creationId xmlns:a16="http://schemas.microsoft.com/office/drawing/2014/main" id="{732A29A2-7242-F0C0-E0E4-B92A80D4A66F}"/>
              </a:ext>
            </a:extLst>
          </p:cNvPr>
          <p:cNvSpPr/>
          <p:nvPr/>
        </p:nvSpPr>
        <p:spPr>
          <a:xfrm>
            <a:off x="3375723" y="585641"/>
            <a:ext cx="1620462" cy="238132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Shape 92">
            <a:extLst>
              <a:ext uri="{FF2B5EF4-FFF2-40B4-BE49-F238E27FC236}">
                <a16:creationId xmlns:a16="http://schemas.microsoft.com/office/drawing/2014/main" id="{BF8E3E19-6382-C751-8F96-94A8245F660F}"/>
              </a:ext>
            </a:extLst>
          </p:cNvPr>
          <p:cNvSpPr/>
          <p:nvPr/>
        </p:nvSpPr>
        <p:spPr>
          <a:xfrm>
            <a:off x="5210293" y="5944401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4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7615BA-DFD0-CF7B-8742-2794BDBBE59B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화면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  <p:sp>
        <p:nvSpPr>
          <p:cNvPr id="33" name="직사각형 49">
            <a:extLst>
              <a:ext uri="{FF2B5EF4-FFF2-40B4-BE49-F238E27FC236}">
                <a16:creationId xmlns:a16="http://schemas.microsoft.com/office/drawing/2014/main" id="{AC7CDAAF-2DFD-6902-C85D-5B61A935B270}"/>
              </a:ext>
            </a:extLst>
          </p:cNvPr>
          <p:cNvSpPr/>
          <p:nvPr/>
        </p:nvSpPr>
        <p:spPr>
          <a:xfrm>
            <a:off x="10261127" y="542455"/>
            <a:ext cx="940419" cy="326665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Shape 92">
            <a:extLst>
              <a:ext uri="{FF2B5EF4-FFF2-40B4-BE49-F238E27FC236}">
                <a16:creationId xmlns:a16="http://schemas.microsoft.com/office/drawing/2014/main" id="{5C6044A5-3607-C89D-043D-D5FCD5C6EBAD}"/>
              </a:ext>
            </a:extLst>
          </p:cNvPr>
          <p:cNvSpPr/>
          <p:nvPr/>
        </p:nvSpPr>
        <p:spPr>
          <a:xfrm>
            <a:off x="10022369" y="366968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44AC90-76BE-A675-65CF-71EE674ECD14}"/>
              </a:ext>
            </a:extLst>
          </p:cNvPr>
          <p:cNvSpPr txBox="1"/>
          <p:nvPr/>
        </p:nvSpPr>
        <p:spPr>
          <a:xfrm flipH="1">
            <a:off x="2095290" y="2231811"/>
            <a:ext cx="20461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달력에서 설정된 여행기간을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받아 적용된다</a:t>
            </a:r>
          </a:p>
        </p:txBody>
      </p:sp>
    </p:spTree>
    <p:extLst>
      <p:ext uri="{BB962C8B-B14F-4D97-AF65-F5344CB8AC3E}">
        <p14:creationId xmlns:p14="http://schemas.microsoft.com/office/powerpoint/2010/main" val="286579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61925" y="2095645"/>
            <a:ext cx="123142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FFA5DF-6ABE-C3D4-0F60-E86A780AB9D0}"/>
              </a:ext>
            </a:extLst>
          </p:cNvPr>
          <p:cNvSpPr txBox="1"/>
          <p:nvPr/>
        </p:nvSpPr>
        <p:spPr>
          <a:xfrm>
            <a:off x="161925" y="2643379"/>
            <a:ext cx="15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LAYOUT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878785"/>
              </p:ext>
            </p:extLst>
          </p:nvPr>
        </p:nvGraphicFramePr>
        <p:xfrm>
          <a:off x="4180591" y="1471997"/>
          <a:ext cx="5283017" cy="105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158">
                  <a:extLst>
                    <a:ext uri="{9D8B030D-6E8A-4147-A177-3AD203B41FA5}">
                      <a16:colId xmlns:a16="http://schemas.microsoft.com/office/drawing/2014/main" val="3528656474"/>
                    </a:ext>
                  </a:extLst>
                </a:gridCol>
                <a:gridCol w="4277859">
                  <a:extLst>
                    <a:ext uri="{9D8B030D-6E8A-4147-A177-3AD203B41FA5}">
                      <a16:colId xmlns:a16="http://schemas.microsoft.com/office/drawing/2014/main" val="4265640891"/>
                    </a:ext>
                  </a:extLst>
                </a:gridCol>
              </a:tblGrid>
              <a:tr h="26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여행지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D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 전체    서울    전주    경주    속초  </a:t>
                      </a:r>
                      <a:r>
                        <a:rPr lang="en-US" altLang="ko-KR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…. </a:t>
                      </a:r>
                      <a:endParaRPr lang="ko-KR" altLang="en-US" sz="9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143080"/>
                  </a:ext>
                </a:extLst>
              </a:tr>
              <a:tr h="26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여행일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D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1-3</a:t>
                      </a:r>
                      <a:r>
                        <a:rPr lang="ko-KR" alt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일    </a:t>
                      </a:r>
                      <a:r>
                        <a:rPr lang="en-US" altLang="ko-KR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4-6</a:t>
                      </a:r>
                      <a:r>
                        <a:rPr lang="ko-KR" alt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일    </a:t>
                      </a:r>
                      <a:r>
                        <a:rPr lang="en-US" altLang="ko-KR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7-10</a:t>
                      </a:r>
                      <a:r>
                        <a:rPr lang="ko-KR" alt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일    </a:t>
                      </a:r>
                      <a:r>
                        <a:rPr lang="en-US" altLang="ko-KR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11-15</a:t>
                      </a:r>
                      <a:r>
                        <a:rPr lang="ko-KR" alt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267710"/>
                  </a:ext>
                </a:extLst>
              </a:tr>
              <a:tr h="26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여행시기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D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봄    여름    가을    겨울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330409"/>
                  </a:ext>
                </a:extLst>
              </a:tr>
              <a:tr h="26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여행테마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D2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가족여행    커플여행    우정여행    </a:t>
                      </a:r>
                      <a:r>
                        <a:rPr lang="ko-KR" altLang="en-US" sz="9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나홀로여행</a:t>
                      </a:r>
                      <a:r>
                        <a:rPr lang="ko-KR" altLang="en-US" sz="9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    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944578"/>
                  </a:ext>
                </a:extLst>
              </a:tr>
            </a:tbl>
          </a:graphicData>
        </a:graphic>
      </p:graphicFrame>
      <p:sp>
        <p:nvSpPr>
          <p:cNvPr id="71" name="Shape 92">
            <a:extLst>
              <a:ext uri="{FF2B5EF4-FFF2-40B4-BE49-F238E27FC236}">
                <a16:creationId xmlns:a16="http://schemas.microsoft.com/office/drawing/2014/main" id="{8B4CBF66-15FF-AA3A-9699-E6AE4E254CEA}"/>
              </a:ext>
            </a:extLst>
          </p:cNvPr>
          <p:cNvSpPr/>
          <p:nvPr/>
        </p:nvSpPr>
        <p:spPr>
          <a:xfrm>
            <a:off x="3967605" y="1290093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76" name="Shape 92">
            <a:extLst>
              <a:ext uri="{FF2B5EF4-FFF2-40B4-BE49-F238E27FC236}">
                <a16:creationId xmlns:a16="http://schemas.microsoft.com/office/drawing/2014/main" id="{1C489B94-01CB-5022-5F4D-D44352E3EDBD}"/>
              </a:ext>
            </a:extLst>
          </p:cNvPr>
          <p:cNvSpPr/>
          <p:nvPr/>
        </p:nvSpPr>
        <p:spPr>
          <a:xfrm>
            <a:off x="3953761" y="2786223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2</a:t>
            </a:r>
            <a:endParaRPr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EE0EAE-2AAF-B223-65F6-02BC4994947B}"/>
              </a:ext>
            </a:extLst>
          </p:cNvPr>
          <p:cNvSpPr txBox="1"/>
          <p:nvPr/>
        </p:nvSpPr>
        <p:spPr>
          <a:xfrm flipH="1">
            <a:off x="1421017" y="3005691"/>
            <a:ext cx="2627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pPr algn="r"/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 만들기에서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만든 일정들이 게시됨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9F02A-220B-2C48-7EB4-60ABB80BF859}"/>
              </a:ext>
            </a:extLst>
          </p:cNvPr>
          <p:cNvSpPr txBox="1"/>
          <p:nvPr/>
        </p:nvSpPr>
        <p:spPr>
          <a:xfrm flipH="1">
            <a:off x="9748282" y="2786223"/>
            <a:ext cx="18764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검색기능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배너 및 여행지별로 구성 되어 있으며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요소에 후기 및 게시글 포함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59A69C-6FFA-0E37-BF59-7992B6B3EFE2}"/>
              </a:ext>
            </a:extLst>
          </p:cNvPr>
          <p:cNvGrpSpPr/>
          <p:nvPr/>
        </p:nvGrpSpPr>
        <p:grpSpPr>
          <a:xfrm>
            <a:off x="2392662" y="257336"/>
            <a:ext cx="8950699" cy="6038567"/>
            <a:chOff x="1896603" y="-133481"/>
            <a:chExt cx="9999833" cy="67463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FB9077-0438-6C73-C7D7-F9BFB599C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3801" y="370975"/>
              <a:ext cx="1743319" cy="50489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FD4BE0-1461-1D28-D139-084A56965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682" y="2471018"/>
              <a:ext cx="619830" cy="18410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A377EC1-D196-912F-C70B-080E1FFB0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7682"/>
            <a:stretch/>
          </p:blipFill>
          <p:spPr>
            <a:xfrm>
              <a:off x="1896603" y="-133481"/>
              <a:ext cx="9999833" cy="63826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4A9DB2F-BF18-C950-DDB8-BD441594B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1784" y="2888926"/>
              <a:ext cx="1307772" cy="124897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C9DB8BC-6511-47F5-5409-FE63896A6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9542" y="2878345"/>
              <a:ext cx="1326060" cy="126311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ECBB12A-5C74-0F6E-1DDB-DD33B1F3F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7052" y="2898161"/>
              <a:ext cx="1275869" cy="124330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D0EDA6B-4929-6670-30BF-438C72083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5347" y="2893704"/>
              <a:ext cx="1335296" cy="124330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3F21EC6-C121-2048-823C-72FE32972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9542" y="4150038"/>
              <a:ext cx="1335296" cy="31112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094C60D-0710-F7AD-6C5F-7DFF13F25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06287" y="4142944"/>
              <a:ext cx="1267035" cy="31822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DA08E3E-9D81-F993-5D29-A520E380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4983" y="4148751"/>
              <a:ext cx="1335295" cy="318223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6063971-DCAC-C0B5-9A18-7838BCD9F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61785" y="4170175"/>
              <a:ext cx="1307772" cy="318222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E16A889-8A16-8846-23C2-10C315362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99542" y="4487213"/>
              <a:ext cx="5671674" cy="1290312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04BF977-08E6-A09D-F92E-364D9F638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09390" y="5773202"/>
              <a:ext cx="5671673" cy="30126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B4ED44C-B951-CC59-310B-F3484C8D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50018" y="6220769"/>
              <a:ext cx="2070658" cy="39211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EC0FFF-BF29-F0DF-A3B1-7DC4D6263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45657" y="2432187"/>
              <a:ext cx="2023899" cy="313667"/>
            </a:xfrm>
            <a:prstGeom prst="rect">
              <a:avLst/>
            </a:prstGeom>
          </p:spPr>
        </p:pic>
        <p:sp>
          <p:nvSpPr>
            <p:cNvPr id="32" name="직사각형 49">
              <a:extLst>
                <a:ext uri="{FF2B5EF4-FFF2-40B4-BE49-F238E27FC236}">
                  <a16:creationId xmlns:a16="http://schemas.microsoft.com/office/drawing/2014/main" id="{457C2AFE-DDC0-7613-6D75-B04689FC5690}"/>
                </a:ext>
              </a:extLst>
            </p:cNvPr>
            <p:cNvSpPr/>
            <p:nvPr/>
          </p:nvSpPr>
          <p:spPr>
            <a:xfrm>
              <a:off x="3800490" y="1173192"/>
              <a:ext cx="6107724" cy="1263118"/>
            </a:xfrm>
            <a:prstGeom prst="rect">
              <a:avLst/>
            </a:prstGeom>
            <a:noFill/>
            <a:ln w="190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76856C3-35BD-5511-B666-1B0A5B028870}"/>
              </a:ext>
            </a:extLst>
          </p:cNvPr>
          <p:cNvSpPr txBox="1"/>
          <p:nvPr/>
        </p:nvSpPr>
        <p:spPr>
          <a:xfrm flipH="1">
            <a:off x="4130829" y="1115708"/>
            <a:ext cx="6015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원하는 여행장소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기간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시기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테마별로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조회해주는 필터기능 </a:t>
            </a:r>
          </a:p>
        </p:txBody>
      </p:sp>
      <p:sp>
        <p:nvSpPr>
          <p:cNvPr id="33" name="직사각형 49">
            <a:extLst>
              <a:ext uri="{FF2B5EF4-FFF2-40B4-BE49-F238E27FC236}">
                <a16:creationId xmlns:a16="http://schemas.microsoft.com/office/drawing/2014/main" id="{3D9EE840-B517-DB46-A04D-7B220622242D}"/>
              </a:ext>
            </a:extLst>
          </p:cNvPr>
          <p:cNvSpPr/>
          <p:nvPr/>
        </p:nvSpPr>
        <p:spPr>
          <a:xfrm>
            <a:off x="7538553" y="2604752"/>
            <a:ext cx="2026278" cy="247947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Shape 92">
            <a:extLst>
              <a:ext uri="{FF2B5EF4-FFF2-40B4-BE49-F238E27FC236}">
                <a16:creationId xmlns:a16="http://schemas.microsoft.com/office/drawing/2014/main" id="{63B42E8C-CA12-C210-8228-539648F2BAD0}"/>
              </a:ext>
            </a:extLst>
          </p:cNvPr>
          <p:cNvSpPr/>
          <p:nvPr/>
        </p:nvSpPr>
        <p:spPr>
          <a:xfrm>
            <a:off x="9628666" y="2621080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</a:t>
            </a:r>
            <a:endParaRPr dirty="0"/>
          </a:p>
        </p:txBody>
      </p:sp>
      <p:sp>
        <p:nvSpPr>
          <p:cNvPr id="35" name="직사각형 49">
            <a:extLst>
              <a:ext uri="{FF2B5EF4-FFF2-40B4-BE49-F238E27FC236}">
                <a16:creationId xmlns:a16="http://schemas.microsoft.com/office/drawing/2014/main" id="{0772A7D6-3F23-6754-2CBF-4802E82FF7F1}"/>
              </a:ext>
            </a:extLst>
          </p:cNvPr>
          <p:cNvSpPr/>
          <p:nvPr/>
        </p:nvSpPr>
        <p:spPr>
          <a:xfrm>
            <a:off x="4096859" y="2897566"/>
            <a:ext cx="5466931" cy="3429345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A2BF68-31C0-0A62-7603-C3ED4713EC8B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화면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150415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4D57C91-C550-29E8-FF01-406B318A589D}"/>
              </a:ext>
            </a:extLst>
          </p:cNvPr>
          <p:cNvGrpSpPr/>
          <p:nvPr/>
        </p:nvGrpSpPr>
        <p:grpSpPr>
          <a:xfrm>
            <a:off x="5138037" y="903579"/>
            <a:ext cx="4495489" cy="5571111"/>
            <a:chOff x="6851272" y="834871"/>
            <a:chExt cx="3866540" cy="47346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289238-34F8-7539-2758-93166988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1272" y="834871"/>
              <a:ext cx="3866540" cy="4734656"/>
            </a:xfrm>
            <a:prstGeom prst="rect">
              <a:avLst/>
            </a:prstGeom>
          </p:spPr>
        </p:pic>
        <p:sp>
          <p:nvSpPr>
            <p:cNvPr id="14" name="직사각형 49">
              <a:extLst>
                <a:ext uri="{FF2B5EF4-FFF2-40B4-BE49-F238E27FC236}">
                  <a16:creationId xmlns:a16="http://schemas.microsoft.com/office/drawing/2014/main" id="{7D37F3C2-AB2F-7ADB-19F3-6CE96C80BDDD}"/>
                </a:ext>
              </a:extLst>
            </p:cNvPr>
            <p:cNvSpPr/>
            <p:nvPr/>
          </p:nvSpPr>
          <p:spPr>
            <a:xfrm flipH="1">
              <a:off x="7094790" y="2349312"/>
              <a:ext cx="3351535" cy="3017015"/>
            </a:xfrm>
            <a:prstGeom prst="rect">
              <a:avLst/>
            </a:prstGeom>
            <a:noFill/>
            <a:ln w="190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61925" y="2095645"/>
            <a:ext cx="172515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FFA5DF-6ABE-C3D4-0F60-E86A780AB9D0}"/>
              </a:ext>
            </a:extLst>
          </p:cNvPr>
          <p:cNvSpPr txBox="1"/>
          <p:nvPr/>
        </p:nvSpPr>
        <p:spPr>
          <a:xfrm>
            <a:off x="161925" y="2643379"/>
            <a:ext cx="15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LAYOUT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903E6D-1F6C-65C5-F457-BCCE49B17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178" y="223905"/>
            <a:ext cx="10046144" cy="533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D30744-82C2-D466-F69D-1CF00C5AFE1D}"/>
              </a:ext>
            </a:extLst>
          </p:cNvPr>
          <p:cNvSpPr txBox="1"/>
          <p:nvPr/>
        </p:nvSpPr>
        <p:spPr>
          <a:xfrm flipH="1">
            <a:off x="9806605" y="2839556"/>
            <a:ext cx="2223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회원정보 불러오기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시  사용자의 정보를 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마이페이지에 불러오는 기능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Shape 92">
            <a:extLst>
              <a:ext uri="{FF2B5EF4-FFF2-40B4-BE49-F238E27FC236}">
                <a16:creationId xmlns:a16="http://schemas.microsoft.com/office/drawing/2014/main" id="{199667E0-EA2F-32F8-91AC-78DB8CDC940A}"/>
              </a:ext>
            </a:extLst>
          </p:cNvPr>
          <p:cNvSpPr/>
          <p:nvPr/>
        </p:nvSpPr>
        <p:spPr>
          <a:xfrm>
            <a:off x="9686991" y="2674413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2</a:t>
            </a:r>
            <a:endParaRPr dirty="0"/>
          </a:p>
        </p:txBody>
      </p:sp>
      <p:sp>
        <p:nvSpPr>
          <p:cNvPr id="13" name="직사각형 49">
            <a:extLst>
              <a:ext uri="{FF2B5EF4-FFF2-40B4-BE49-F238E27FC236}">
                <a16:creationId xmlns:a16="http://schemas.microsoft.com/office/drawing/2014/main" id="{2A85A8F3-8215-347C-7875-3084222BE141}"/>
              </a:ext>
            </a:extLst>
          </p:cNvPr>
          <p:cNvSpPr/>
          <p:nvPr/>
        </p:nvSpPr>
        <p:spPr>
          <a:xfrm>
            <a:off x="2295348" y="903580"/>
            <a:ext cx="2216727" cy="2209075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2BB6AD0-7232-0227-706F-577AC10E2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871" y="374007"/>
            <a:ext cx="2122693" cy="2400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2CCF0A-149C-840B-8327-3AEE31D4E520}"/>
              </a:ext>
            </a:extLst>
          </p:cNvPr>
          <p:cNvSpPr txBox="1"/>
          <p:nvPr/>
        </p:nvSpPr>
        <p:spPr>
          <a:xfrm flipH="1">
            <a:off x="2414961" y="3370480"/>
            <a:ext cx="2407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 메뉴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닉네임 표시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하고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하단에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회원정보 관리 및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나의 일정 조회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Shape 92">
            <a:extLst>
              <a:ext uri="{FF2B5EF4-FFF2-40B4-BE49-F238E27FC236}">
                <a16:creationId xmlns:a16="http://schemas.microsoft.com/office/drawing/2014/main" id="{DA0F4232-526D-CBBE-E476-E00CF60574DE}"/>
              </a:ext>
            </a:extLst>
          </p:cNvPr>
          <p:cNvSpPr/>
          <p:nvPr/>
        </p:nvSpPr>
        <p:spPr>
          <a:xfrm>
            <a:off x="2295348" y="3205337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</a:t>
            </a:r>
            <a:endParaRPr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EC65BF8-90A5-C339-5E29-48F3B1165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999" y="922416"/>
            <a:ext cx="2200129" cy="21209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7F8372-A994-C6A1-EB77-A60292B336EC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화면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85735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61925" y="2095645"/>
            <a:ext cx="172515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FFA5DF-6ABE-C3D4-0F60-E86A780AB9D0}"/>
              </a:ext>
            </a:extLst>
          </p:cNvPr>
          <p:cNvSpPr txBox="1"/>
          <p:nvPr/>
        </p:nvSpPr>
        <p:spPr>
          <a:xfrm>
            <a:off x="161924" y="2643379"/>
            <a:ext cx="17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회원정보관리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903E6D-1F6C-65C5-F457-BCCE49B1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178" y="214669"/>
            <a:ext cx="10046144" cy="5333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2F21C4-C5F9-803D-7BDB-47B6E466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871" y="374007"/>
            <a:ext cx="2122693" cy="24005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94815E-8B64-D5FD-40D0-B9BAE7A51535}"/>
              </a:ext>
            </a:extLst>
          </p:cNvPr>
          <p:cNvGrpSpPr/>
          <p:nvPr/>
        </p:nvGrpSpPr>
        <p:grpSpPr>
          <a:xfrm>
            <a:off x="6045334" y="912926"/>
            <a:ext cx="4864243" cy="5490689"/>
            <a:chOff x="2341894" y="757273"/>
            <a:chExt cx="3645404" cy="54906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5903D01-D7BC-4419-AE09-A92BAB35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894" y="757273"/>
              <a:ext cx="3645404" cy="5490689"/>
            </a:xfrm>
            <a:prstGeom prst="rect">
              <a:avLst/>
            </a:prstGeom>
          </p:spPr>
        </p:pic>
        <p:sp>
          <p:nvSpPr>
            <p:cNvPr id="23" name="직사각형 49">
              <a:extLst>
                <a:ext uri="{FF2B5EF4-FFF2-40B4-BE49-F238E27FC236}">
                  <a16:creationId xmlns:a16="http://schemas.microsoft.com/office/drawing/2014/main" id="{1B596D58-7D66-A5F1-0EFC-874D2D339FE7}"/>
                </a:ext>
              </a:extLst>
            </p:cNvPr>
            <p:cNvSpPr/>
            <p:nvPr/>
          </p:nvSpPr>
          <p:spPr>
            <a:xfrm>
              <a:off x="2597699" y="3779038"/>
              <a:ext cx="3173944" cy="1883160"/>
            </a:xfrm>
            <a:prstGeom prst="rect">
              <a:avLst/>
            </a:prstGeom>
            <a:noFill/>
            <a:ln w="190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361E558-0ADD-3DC6-8EDE-BD196270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231" y="5743152"/>
              <a:ext cx="907531" cy="230627"/>
            </a:xfrm>
            <a:prstGeom prst="rect">
              <a:avLst/>
            </a:prstGeom>
          </p:spPr>
        </p:pic>
      </p:grpSp>
      <p:sp>
        <p:nvSpPr>
          <p:cNvPr id="30" name="직사각형 49">
            <a:extLst>
              <a:ext uri="{FF2B5EF4-FFF2-40B4-BE49-F238E27FC236}">
                <a16:creationId xmlns:a16="http://schemas.microsoft.com/office/drawing/2014/main" id="{189FDAEC-4D46-9BED-A18F-8AED5F59945F}"/>
              </a:ext>
            </a:extLst>
          </p:cNvPr>
          <p:cNvSpPr/>
          <p:nvPr/>
        </p:nvSpPr>
        <p:spPr>
          <a:xfrm>
            <a:off x="2535497" y="903580"/>
            <a:ext cx="2216727" cy="2209075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6FBFBB-4ED5-588E-7F0B-50DA57E3CA65}"/>
              </a:ext>
            </a:extLst>
          </p:cNvPr>
          <p:cNvSpPr txBox="1"/>
          <p:nvPr/>
        </p:nvSpPr>
        <p:spPr>
          <a:xfrm flipH="1">
            <a:off x="2655110" y="3370480"/>
            <a:ext cx="2407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 메뉴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닉네임 표시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하고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하단에 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회원정보 관리 및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나의 일정 조회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Shape 92">
            <a:extLst>
              <a:ext uri="{FF2B5EF4-FFF2-40B4-BE49-F238E27FC236}">
                <a16:creationId xmlns:a16="http://schemas.microsoft.com/office/drawing/2014/main" id="{92487CAC-C2BE-24ED-2D78-15C81CF4A5BF}"/>
              </a:ext>
            </a:extLst>
          </p:cNvPr>
          <p:cNvSpPr/>
          <p:nvPr/>
        </p:nvSpPr>
        <p:spPr>
          <a:xfrm>
            <a:off x="2535497" y="3205337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</a:t>
            </a:r>
            <a:endParaRPr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34EE53B-25AF-43DD-EE45-BC417DC22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148" y="922416"/>
            <a:ext cx="2200129" cy="212099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C4D5EE-EEAF-A72B-3A03-A02B9815C224}"/>
              </a:ext>
            </a:extLst>
          </p:cNvPr>
          <p:cNvSpPr txBox="1"/>
          <p:nvPr/>
        </p:nvSpPr>
        <p:spPr>
          <a:xfrm flipH="1">
            <a:off x="3185558" y="5874822"/>
            <a:ext cx="2710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회원정보 수정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pPr algn="r"/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저장된 회원의 정보를 조회하며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새로 입력하여 회원 정보 수정이 가능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Shape 92">
            <a:extLst>
              <a:ext uri="{FF2B5EF4-FFF2-40B4-BE49-F238E27FC236}">
                <a16:creationId xmlns:a16="http://schemas.microsoft.com/office/drawing/2014/main" id="{C102EBE4-FEBD-9C36-516C-B818174A7552}"/>
              </a:ext>
            </a:extLst>
          </p:cNvPr>
          <p:cNvSpPr/>
          <p:nvPr/>
        </p:nvSpPr>
        <p:spPr>
          <a:xfrm>
            <a:off x="5915964" y="5840590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2</a:t>
            </a:r>
            <a:endParaRPr dirty="0"/>
          </a:p>
        </p:txBody>
      </p:sp>
      <p:sp>
        <p:nvSpPr>
          <p:cNvPr id="36" name="직사각형 49">
            <a:extLst>
              <a:ext uri="{FF2B5EF4-FFF2-40B4-BE49-F238E27FC236}">
                <a16:creationId xmlns:a16="http://schemas.microsoft.com/office/drawing/2014/main" id="{7B47FD7C-53ED-614D-2F14-D5BCC4AB42B4}"/>
              </a:ext>
            </a:extLst>
          </p:cNvPr>
          <p:cNvSpPr/>
          <p:nvPr/>
        </p:nvSpPr>
        <p:spPr>
          <a:xfrm>
            <a:off x="6386668" y="5856349"/>
            <a:ext cx="1307223" cy="318829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Shape 92">
            <a:extLst>
              <a:ext uri="{FF2B5EF4-FFF2-40B4-BE49-F238E27FC236}">
                <a16:creationId xmlns:a16="http://schemas.microsoft.com/office/drawing/2014/main" id="{B10E4CF8-C47C-1A82-32F8-153FD10F8727}"/>
              </a:ext>
            </a:extLst>
          </p:cNvPr>
          <p:cNvSpPr/>
          <p:nvPr/>
        </p:nvSpPr>
        <p:spPr>
          <a:xfrm>
            <a:off x="7928731" y="5840590"/>
            <a:ext cx="212986" cy="208967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</a:t>
            </a: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6B40B1-0865-E571-22AC-2948FD9D7764}"/>
              </a:ext>
            </a:extLst>
          </p:cNvPr>
          <p:cNvSpPr txBox="1"/>
          <p:nvPr/>
        </p:nvSpPr>
        <p:spPr>
          <a:xfrm flipH="1">
            <a:off x="8125452" y="5842337"/>
            <a:ext cx="2967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회원탈퇴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저장된 회원의 </a:t>
            </a:r>
            <a:r>
              <a:rPr lang="ko-KR" altLang="en-US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모든정보를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삭제하는 기능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F5BF4B-ED72-DF71-A2CD-98C60438796E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화면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247934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9A3AA91-FDF2-4A24-8BAE-D2E3C8FE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29" y="705156"/>
            <a:ext cx="3538999" cy="587989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111D3-40A9-FB09-0EE3-B09BA8E0452B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DB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974586-869D-F8BC-5CCF-F0EFD2373C93}"/>
              </a:ext>
            </a:extLst>
          </p:cNvPr>
          <p:cNvSpPr/>
          <p:nvPr/>
        </p:nvSpPr>
        <p:spPr>
          <a:xfrm>
            <a:off x="6867525" y="218549"/>
            <a:ext cx="5076824" cy="6405282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F2F3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448C5-717A-C6D3-4D6F-DB04ED193602}"/>
              </a:ext>
            </a:extLst>
          </p:cNvPr>
          <p:cNvSpPr txBox="1"/>
          <p:nvPr/>
        </p:nvSpPr>
        <p:spPr>
          <a:xfrm flipH="1">
            <a:off x="5610821" y="912568"/>
            <a:ext cx="1511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 테이블 </a:t>
            </a:r>
          </a:p>
        </p:txBody>
      </p:sp>
      <p:sp>
        <p:nvSpPr>
          <p:cNvPr id="19" name="Shape 92">
            <a:extLst>
              <a:ext uri="{FF2B5EF4-FFF2-40B4-BE49-F238E27FC236}">
                <a16:creationId xmlns:a16="http://schemas.microsoft.com/office/drawing/2014/main" id="{90A26273-0B76-E691-F18A-0F4B709898A0}"/>
              </a:ext>
            </a:extLst>
          </p:cNvPr>
          <p:cNvSpPr/>
          <p:nvPr/>
        </p:nvSpPr>
        <p:spPr>
          <a:xfrm>
            <a:off x="5537932" y="785966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8EC31F-9C59-C095-B3A0-E6CA90CEB9A8}"/>
              </a:ext>
            </a:extLst>
          </p:cNvPr>
          <p:cNvSpPr txBox="1"/>
          <p:nvPr/>
        </p:nvSpPr>
        <p:spPr>
          <a:xfrm flipH="1">
            <a:off x="8515220" y="436465"/>
            <a:ext cx="321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 테이블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C4CCD2-35DD-3AB9-4665-394AB3E7B5CE}"/>
              </a:ext>
            </a:extLst>
          </p:cNvPr>
          <p:cNvSpPr/>
          <p:nvPr/>
        </p:nvSpPr>
        <p:spPr>
          <a:xfrm>
            <a:off x="4170035" y="705156"/>
            <a:ext cx="1334843" cy="1809001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9BB73384-236A-1271-1090-36EF546AA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353111"/>
              </p:ext>
            </p:extLst>
          </p:nvPr>
        </p:nvGraphicFramePr>
        <p:xfrm>
          <a:off x="7084363" y="984811"/>
          <a:ext cx="4698064" cy="5048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4516">
                  <a:extLst>
                    <a:ext uri="{9D8B030D-6E8A-4147-A177-3AD203B41FA5}">
                      <a16:colId xmlns:a16="http://schemas.microsoft.com/office/drawing/2014/main" val="320548983"/>
                    </a:ext>
                  </a:extLst>
                </a:gridCol>
                <a:gridCol w="1174516">
                  <a:extLst>
                    <a:ext uri="{9D8B030D-6E8A-4147-A177-3AD203B41FA5}">
                      <a16:colId xmlns:a16="http://schemas.microsoft.com/office/drawing/2014/main" val="2202596442"/>
                    </a:ext>
                  </a:extLst>
                </a:gridCol>
                <a:gridCol w="1174516">
                  <a:extLst>
                    <a:ext uri="{9D8B030D-6E8A-4147-A177-3AD203B41FA5}">
                      <a16:colId xmlns:a16="http://schemas.microsoft.com/office/drawing/2014/main" val="3952113684"/>
                    </a:ext>
                  </a:extLst>
                </a:gridCol>
                <a:gridCol w="1174516">
                  <a:extLst>
                    <a:ext uri="{9D8B030D-6E8A-4147-A177-3AD203B41FA5}">
                      <a16:colId xmlns:a16="http://schemas.microsoft.com/office/drawing/2014/main" val="379929301"/>
                    </a:ext>
                  </a:extLst>
                </a:gridCol>
              </a:tblGrid>
              <a:tr h="68697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회원가입 시 입력된 회원정보를 저장하는 테이블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043037"/>
                  </a:ext>
                </a:extLst>
              </a:tr>
              <a:tr h="623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컬럼명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18492"/>
                  </a:ext>
                </a:extLst>
              </a:tr>
              <a:tr h="6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EMAIL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회원가입 시 </a:t>
                      </a:r>
                      <a:endParaRPr lang="en-US" altLang="ko-KR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아이디처럼 </a:t>
                      </a:r>
                      <a:endParaRPr lang="en-US" altLang="ko-KR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사용될 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PRIMARY KEY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654913"/>
                  </a:ext>
                </a:extLst>
              </a:tr>
              <a:tr h="6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PASSWORD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149688"/>
                  </a:ext>
                </a:extLst>
              </a:tr>
              <a:tr h="6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NAME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906291"/>
                  </a:ext>
                </a:extLst>
              </a:tr>
              <a:tr h="6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BIRTH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생일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109895"/>
                  </a:ext>
                </a:extLst>
              </a:tr>
              <a:tr h="6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ADDR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117957"/>
                  </a:ext>
                </a:extLst>
              </a:tr>
              <a:tr h="6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PHONE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_NUM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핸드폰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701977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C437EBF-B995-9806-C980-678763682959}"/>
              </a:ext>
            </a:extLst>
          </p:cNvPr>
          <p:cNvSpPr txBox="1"/>
          <p:nvPr/>
        </p:nvSpPr>
        <p:spPr>
          <a:xfrm>
            <a:off x="161925" y="2095645"/>
            <a:ext cx="103586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ERD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74053-A771-610E-949B-ADAA5F4BB11E}"/>
              </a:ext>
            </a:extLst>
          </p:cNvPr>
          <p:cNvSpPr txBox="1"/>
          <p:nvPr/>
        </p:nvSpPr>
        <p:spPr>
          <a:xfrm>
            <a:off x="161925" y="2643379"/>
            <a:ext cx="15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SIGNUP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07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9685BEF-7A86-0D82-359B-BC69AC83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1" y="422227"/>
            <a:ext cx="3538999" cy="587989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974586-869D-F8BC-5CCF-F0EFD2373C93}"/>
              </a:ext>
            </a:extLst>
          </p:cNvPr>
          <p:cNvSpPr/>
          <p:nvPr/>
        </p:nvSpPr>
        <p:spPr>
          <a:xfrm>
            <a:off x="6867525" y="218549"/>
            <a:ext cx="5010439" cy="6405282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F2F3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903E86-1985-969A-0DBB-BB883EAC1898}"/>
              </a:ext>
            </a:extLst>
          </p:cNvPr>
          <p:cNvSpPr/>
          <p:nvPr/>
        </p:nvSpPr>
        <p:spPr>
          <a:xfrm>
            <a:off x="3965335" y="2353408"/>
            <a:ext cx="1277536" cy="1747537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448C5-717A-C6D3-4D6F-DB04ED193602}"/>
              </a:ext>
            </a:extLst>
          </p:cNvPr>
          <p:cNvSpPr txBox="1"/>
          <p:nvPr/>
        </p:nvSpPr>
        <p:spPr>
          <a:xfrm flipH="1">
            <a:off x="5341188" y="2557156"/>
            <a:ext cx="1307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플래너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테이블</a:t>
            </a:r>
          </a:p>
        </p:txBody>
      </p:sp>
      <p:sp>
        <p:nvSpPr>
          <p:cNvPr id="23" name="Shape 92">
            <a:extLst>
              <a:ext uri="{FF2B5EF4-FFF2-40B4-BE49-F238E27FC236}">
                <a16:creationId xmlns:a16="http://schemas.microsoft.com/office/drawing/2014/main" id="{F8F40743-41E1-20E6-9D18-4B7FD358BD9E}"/>
              </a:ext>
            </a:extLst>
          </p:cNvPr>
          <p:cNvSpPr/>
          <p:nvPr/>
        </p:nvSpPr>
        <p:spPr>
          <a:xfrm>
            <a:off x="5284354" y="2411700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2</a:t>
            </a:r>
            <a:endParaRPr dirty="0"/>
          </a:p>
        </p:txBody>
      </p:sp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id="{1B272D1B-3BFD-A710-CC98-343D0D9FC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00185"/>
              </p:ext>
            </p:extLst>
          </p:nvPr>
        </p:nvGraphicFramePr>
        <p:xfrm>
          <a:off x="7023711" y="1083945"/>
          <a:ext cx="4698066" cy="5048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6937">
                  <a:extLst>
                    <a:ext uri="{9D8B030D-6E8A-4147-A177-3AD203B41FA5}">
                      <a16:colId xmlns:a16="http://schemas.microsoft.com/office/drawing/2014/main" val="320548983"/>
                    </a:ext>
                  </a:extLst>
                </a:gridCol>
                <a:gridCol w="1217043">
                  <a:extLst>
                    <a:ext uri="{9D8B030D-6E8A-4147-A177-3AD203B41FA5}">
                      <a16:colId xmlns:a16="http://schemas.microsoft.com/office/drawing/2014/main" val="2202596442"/>
                    </a:ext>
                  </a:extLst>
                </a:gridCol>
                <a:gridCol w="1217043">
                  <a:extLst>
                    <a:ext uri="{9D8B030D-6E8A-4147-A177-3AD203B41FA5}">
                      <a16:colId xmlns:a16="http://schemas.microsoft.com/office/drawing/2014/main" val="3952113684"/>
                    </a:ext>
                  </a:extLst>
                </a:gridCol>
                <a:gridCol w="1217043">
                  <a:extLst>
                    <a:ext uri="{9D8B030D-6E8A-4147-A177-3AD203B41FA5}">
                      <a16:colId xmlns:a16="http://schemas.microsoft.com/office/drawing/2014/main" val="379929301"/>
                    </a:ext>
                  </a:extLst>
                </a:gridCol>
              </a:tblGrid>
              <a:tr h="96087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SIGNUP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테이블의 </a:t>
                      </a: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EMAIL, TOURLIST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테이블의 </a:t>
                      </a: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TITLE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을 </a:t>
                      </a: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 가져오는 자식테이블</a:t>
                      </a:r>
                      <a:endParaRPr lang="en-US" altLang="ko-KR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사용자가 작성하는 </a:t>
                      </a:r>
                      <a:r>
                        <a:rPr lang="ko-KR" altLang="en-US" sz="14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여행플래너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정보가 저장되는 테이블</a:t>
                      </a:r>
                      <a:endParaRPr lang="en-US" altLang="ko-KR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043037"/>
                  </a:ext>
                </a:extLst>
              </a:tr>
              <a:tr h="670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컬럼명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18492"/>
                  </a:ext>
                </a:extLst>
              </a:tr>
              <a:tr h="74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PLAN_NO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플래너</a:t>
                      </a: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별로 </a:t>
                      </a:r>
                      <a:endParaRPr lang="en-US" altLang="ko-KR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주어지는 </a:t>
                      </a:r>
                      <a:endParaRPr lang="en-US" altLang="ko-KR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고유번호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NUMBER(5)</a:t>
                      </a:r>
                      <a:endParaRPr lang="ko-KR" altLang="en-US" sz="1100" b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PRIMARY KEY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654913"/>
                  </a:ext>
                </a:extLst>
              </a:tr>
              <a:tr h="718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REGION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관광지 지역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149688"/>
                  </a:ext>
                </a:extLst>
              </a:tr>
              <a:tr h="642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PLAN_IMG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플래너</a:t>
                      </a: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906291"/>
                  </a:ext>
                </a:extLst>
              </a:tr>
              <a:tr h="669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SDATE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관광 시작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DATE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109895"/>
                  </a:ext>
                </a:extLst>
              </a:tr>
              <a:tr h="642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EDATE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관광 종료 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DATE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11795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5D861AA-91CA-BC01-CD6C-7714AEFBA27B}"/>
              </a:ext>
            </a:extLst>
          </p:cNvPr>
          <p:cNvSpPr txBox="1"/>
          <p:nvPr/>
        </p:nvSpPr>
        <p:spPr>
          <a:xfrm flipH="1">
            <a:off x="8548038" y="422227"/>
            <a:ext cx="321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플래너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테이블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39C2841-84DC-0284-2625-B41AB8B74AFB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9BD1A3B-9667-1275-4466-414353794226}"/>
              </a:ext>
            </a:extLst>
          </p:cNvPr>
          <p:cNvSpPr txBox="1"/>
          <p:nvPr/>
        </p:nvSpPr>
        <p:spPr>
          <a:xfrm>
            <a:off x="161925" y="2095645"/>
            <a:ext cx="103586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ERD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3655AB-3EB2-B8F5-326E-D462943B6E70}"/>
              </a:ext>
            </a:extLst>
          </p:cNvPr>
          <p:cNvSpPr txBox="1"/>
          <p:nvPr/>
        </p:nvSpPr>
        <p:spPr>
          <a:xfrm>
            <a:off x="161925" y="2643379"/>
            <a:ext cx="166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PLANNER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C45A3-C81A-49E4-A40D-41386A005C88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DB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178239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C0566D-111D-83A7-3B59-CDB187B7D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9" b="35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4F51B51-3A5B-05BB-89C1-63FA90D814C4}"/>
              </a:ext>
            </a:extLst>
          </p:cNvPr>
          <p:cNvSpPr/>
          <p:nvPr/>
        </p:nvSpPr>
        <p:spPr>
          <a:xfrm>
            <a:off x="-5684" y="0"/>
            <a:ext cx="7797133" cy="6858000"/>
          </a:xfrm>
          <a:custGeom>
            <a:avLst/>
            <a:gdLst>
              <a:gd name="connsiteX0" fmla="*/ 0 w 9658350"/>
              <a:gd name="connsiteY0" fmla="*/ 6858000 h 6858000"/>
              <a:gd name="connsiteX1" fmla="*/ 1714500 w 9658350"/>
              <a:gd name="connsiteY1" fmla="*/ 0 h 6858000"/>
              <a:gd name="connsiteX2" fmla="*/ 9658350 w 9658350"/>
              <a:gd name="connsiteY2" fmla="*/ 0 h 6858000"/>
              <a:gd name="connsiteX3" fmla="*/ 7943850 w 9658350"/>
              <a:gd name="connsiteY3" fmla="*/ 6858000 h 6858000"/>
              <a:gd name="connsiteX4" fmla="*/ 0 w 9658350"/>
              <a:gd name="connsiteY4" fmla="*/ 6858000 h 6858000"/>
              <a:gd name="connsiteX0" fmla="*/ 277586 w 7943850"/>
              <a:gd name="connsiteY0" fmla="*/ 6836229 h 6858000"/>
              <a:gd name="connsiteX1" fmla="*/ 0 w 7943850"/>
              <a:gd name="connsiteY1" fmla="*/ 0 h 6858000"/>
              <a:gd name="connsiteX2" fmla="*/ 7943850 w 7943850"/>
              <a:gd name="connsiteY2" fmla="*/ 0 h 6858000"/>
              <a:gd name="connsiteX3" fmla="*/ 6229350 w 7943850"/>
              <a:gd name="connsiteY3" fmla="*/ 6858000 h 6858000"/>
              <a:gd name="connsiteX4" fmla="*/ 277586 w 7943850"/>
              <a:gd name="connsiteY4" fmla="*/ 6836229 h 6858000"/>
              <a:gd name="connsiteX0" fmla="*/ 168729 w 7943850"/>
              <a:gd name="connsiteY0" fmla="*/ 6858000 h 6858000"/>
              <a:gd name="connsiteX1" fmla="*/ 0 w 7943850"/>
              <a:gd name="connsiteY1" fmla="*/ 0 h 6858000"/>
              <a:gd name="connsiteX2" fmla="*/ 7943850 w 7943850"/>
              <a:gd name="connsiteY2" fmla="*/ 0 h 6858000"/>
              <a:gd name="connsiteX3" fmla="*/ 6229350 w 7943850"/>
              <a:gd name="connsiteY3" fmla="*/ 6858000 h 6858000"/>
              <a:gd name="connsiteX4" fmla="*/ 168729 w 7943850"/>
              <a:gd name="connsiteY4" fmla="*/ 6858000 h 6858000"/>
              <a:gd name="connsiteX0" fmla="*/ 5444 w 7780565"/>
              <a:gd name="connsiteY0" fmla="*/ 6858000 h 6858000"/>
              <a:gd name="connsiteX1" fmla="*/ 0 w 7780565"/>
              <a:gd name="connsiteY1" fmla="*/ 0 h 6858000"/>
              <a:gd name="connsiteX2" fmla="*/ 7780565 w 7780565"/>
              <a:gd name="connsiteY2" fmla="*/ 0 h 6858000"/>
              <a:gd name="connsiteX3" fmla="*/ 6066065 w 7780565"/>
              <a:gd name="connsiteY3" fmla="*/ 6858000 h 6858000"/>
              <a:gd name="connsiteX4" fmla="*/ 5444 w 7780565"/>
              <a:gd name="connsiteY4" fmla="*/ 6858000 h 6858000"/>
              <a:gd name="connsiteX0" fmla="*/ 241 w 7786248"/>
              <a:gd name="connsiteY0" fmla="*/ 6858000 h 6858000"/>
              <a:gd name="connsiteX1" fmla="*/ 5683 w 7786248"/>
              <a:gd name="connsiteY1" fmla="*/ 0 h 6858000"/>
              <a:gd name="connsiteX2" fmla="*/ 7786248 w 7786248"/>
              <a:gd name="connsiteY2" fmla="*/ 0 h 6858000"/>
              <a:gd name="connsiteX3" fmla="*/ 6071748 w 7786248"/>
              <a:gd name="connsiteY3" fmla="*/ 6858000 h 6858000"/>
              <a:gd name="connsiteX4" fmla="*/ 241 w 7786248"/>
              <a:gd name="connsiteY4" fmla="*/ 6858000 h 6858000"/>
              <a:gd name="connsiteX0" fmla="*/ 5444 w 7791451"/>
              <a:gd name="connsiteY0" fmla="*/ 6858000 h 6858000"/>
              <a:gd name="connsiteX1" fmla="*/ 0 w 7791451"/>
              <a:gd name="connsiteY1" fmla="*/ 0 h 6858000"/>
              <a:gd name="connsiteX2" fmla="*/ 7791451 w 7791451"/>
              <a:gd name="connsiteY2" fmla="*/ 0 h 6858000"/>
              <a:gd name="connsiteX3" fmla="*/ 6076951 w 7791451"/>
              <a:gd name="connsiteY3" fmla="*/ 6858000 h 6858000"/>
              <a:gd name="connsiteX4" fmla="*/ 5444 w 7791451"/>
              <a:gd name="connsiteY4" fmla="*/ 6858000 h 6858000"/>
              <a:gd name="connsiteX0" fmla="*/ 241 w 7797133"/>
              <a:gd name="connsiteY0" fmla="*/ 6858000 h 6858000"/>
              <a:gd name="connsiteX1" fmla="*/ 5682 w 7797133"/>
              <a:gd name="connsiteY1" fmla="*/ 0 h 6858000"/>
              <a:gd name="connsiteX2" fmla="*/ 7797133 w 7797133"/>
              <a:gd name="connsiteY2" fmla="*/ 0 h 6858000"/>
              <a:gd name="connsiteX3" fmla="*/ 6082633 w 7797133"/>
              <a:gd name="connsiteY3" fmla="*/ 6858000 h 6858000"/>
              <a:gd name="connsiteX4" fmla="*/ 241 w 779713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7133" h="6858000">
                <a:moveTo>
                  <a:pt x="241" y="6858000"/>
                </a:moveTo>
                <a:cubicBezTo>
                  <a:pt x="-1574" y="4572000"/>
                  <a:pt x="7497" y="2286000"/>
                  <a:pt x="5682" y="0"/>
                </a:cubicBezTo>
                <a:lnTo>
                  <a:pt x="7797133" y="0"/>
                </a:lnTo>
                <a:lnTo>
                  <a:pt x="6082633" y="6858000"/>
                </a:lnTo>
                <a:lnTo>
                  <a:pt x="24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4EBE47-2F1E-2BF2-29E5-FE78F676D99F}"/>
              </a:ext>
            </a:extLst>
          </p:cNvPr>
          <p:cNvSpPr/>
          <p:nvPr/>
        </p:nvSpPr>
        <p:spPr>
          <a:xfrm>
            <a:off x="819150" y="781050"/>
            <a:ext cx="10725150" cy="544830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708087C6-9394-D949-7D28-C0644ECF0248}"/>
              </a:ext>
            </a:extLst>
          </p:cNvPr>
          <p:cNvSpPr/>
          <p:nvPr/>
        </p:nvSpPr>
        <p:spPr>
          <a:xfrm>
            <a:off x="361950" y="262890"/>
            <a:ext cx="2381250" cy="762000"/>
          </a:xfrm>
          <a:prstGeom prst="parallelogram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540627" y="956384"/>
            <a:ext cx="2202847" cy="5320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개요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문서 버전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일정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화면구현</a:t>
            </a:r>
            <a:b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사이트맵</a:t>
            </a:r>
            <a:b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메인페이지</a:t>
            </a:r>
            <a:b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b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일정만들기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b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디비구현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시연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7.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조원 소개 및 소감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111D3-40A9-FB09-0EE3-B09BA8E0452B}"/>
              </a:ext>
            </a:extLst>
          </p:cNvPr>
          <p:cNvSpPr txBox="1"/>
          <p:nvPr/>
        </p:nvSpPr>
        <p:spPr>
          <a:xfrm>
            <a:off x="614362" y="431378"/>
            <a:ext cx="1876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0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9685BEF-7A86-0D82-359B-BC69AC83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739" y="668494"/>
            <a:ext cx="3538999" cy="587989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974586-869D-F8BC-5CCF-F0EFD2373C93}"/>
              </a:ext>
            </a:extLst>
          </p:cNvPr>
          <p:cNvSpPr/>
          <p:nvPr/>
        </p:nvSpPr>
        <p:spPr>
          <a:xfrm>
            <a:off x="6867525" y="218549"/>
            <a:ext cx="5010439" cy="6405282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F2F3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903E86-1985-969A-0DBB-BB883EAC1898}"/>
              </a:ext>
            </a:extLst>
          </p:cNvPr>
          <p:cNvSpPr/>
          <p:nvPr/>
        </p:nvSpPr>
        <p:spPr>
          <a:xfrm>
            <a:off x="2704897" y="2501753"/>
            <a:ext cx="1599248" cy="1838874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448C5-717A-C6D3-4D6F-DB04ED193602}"/>
              </a:ext>
            </a:extLst>
          </p:cNvPr>
          <p:cNvSpPr txBox="1"/>
          <p:nvPr/>
        </p:nvSpPr>
        <p:spPr>
          <a:xfrm flipH="1">
            <a:off x="2547163" y="2095645"/>
            <a:ext cx="191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플래너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디테일 테이블</a:t>
            </a:r>
          </a:p>
        </p:txBody>
      </p:sp>
      <p:sp>
        <p:nvSpPr>
          <p:cNvPr id="23" name="Shape 92">
            <a:extLst>
              <a:ext uri="{FF2B5EF4-FFF2-40B4-BE49-F238E27FC236}">
                <a16:creationId xmlns:a16="http://schemas.microsoft.com/office/drawing/2014/main" id="{F8F40743-41E1-20E6-9D18-4B7FD358BD9E}"/>
              </a:ext>
            </a:extLst>
          </p:cNvPr>
          <p:cNvSpPr/>
          <p:nvPr/>
        </p:nvSpPr>
        <p:spPr>
          <a:xfrm>
            <a:off x="2490330" y="1950189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3</a:t>
            </a:r>
            <a:endParaRPr sz="800" dirty="0">
              <a:solidFill>
                <a:schemeClr val="bg1"/>
              </a:solidFill>
            </a:endParaRPr>
          </a:p>
        </p:txBody>
      </p:sp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id="{1B272D1B-3BFD-A710-CC98-343D0D9FC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819504"/>
              </p:ext>
            </p:extLst>
          </p:nvPr>
        </p:nvGraphicFramePr>
        <p:xfrm>
          <a:off x="7023711" y="846330"/>
          <a:ext cx="4698066" cy="5691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6937">
                  <a:extLst>
                    <a:ext uri="{9D8B030D-6E8A-4147-A177-3AD203B41FA5}">
                      <a16:colId xmlns:a16="http://schemas.microsoft.com/office/drawing/2014/main" val="320548983"/>
                    </a:ext>
                  </a:extLst>
                </a:gridCol>
                <a:gridCol w="1217043">
                  <a:extLst>
                    <a:ext uri="{9D8B030D-6E8A-4147-A177-3AD203B41FA5}">
                      <a16:colId xmlns:a16="http://schemas.microsoft.com/office/drawing/2014/main" val="2202596442"/>
                    </a:ext>
                  </a:extLst>
                </a:gridCol>
                <a:gridCol w="1217043">
                  <a:extLst>
                    <a:ext uri="{9D8B030D-6E8A-4147-A177-3AD203B41FA5}">
                      <a16:colId xmlns:a16="http://schemas.microsoft.com/office/drawing/2014/main" val="3952113684"/>
                    </a:ext>
                  </a:extLst>
                </a:gridCol>
                <a:gridCol w="1217043">
                  <a:extLst>
                    <a:ext uri="{9D8B030D-6E8A-4147-A177-3AD203B41FA5}">
                      <a16:colId xmlns:a16="http://schemas.microsoft.com/office/drawing/2014/main" val="379929301"/>
                    </a:ext>
                  </a:extLst>
                </a:gridCol>
              </a:tblGrid>
              <a:tr h="960876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SIGNUP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테이블의 </a:t>
                      </a: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EMAIL, TOURLIST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테이블의 </a:t>
                      </a: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TITLE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을 </a:t>
                      </a: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FK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 가져오는 자식테이블</a:t>
                      </a:r>
                      <a:endParaRPr lang="en-US" altLang="ko-KR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사용자가 작성하는 </a:t>
                      </a:r>
                      <a:r>
                        <a:rPr lang="ko-KR" altLang="en-US" sz="14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여행플래너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정보가 저장되는 테이블</a:t>
                      </a:r>
                      <a:endParaRPr lang="en-US" altLang="ko-KR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043037"/>
                  </a:ext>
                </a:extLst>
              </a:tr>
              <a:tr h="670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컬럼명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18492"/>
                  </a:ext>
                </a:extLst>
              </a:tr>
              <a:tr h="742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NAME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상세 </a:t>
                      </a:r>
                      <a:r>
                        <a:rPr lang="ko-KR" altLang="en-US" sz="11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플래너</a:t>
                      </a: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PRIMARY KEY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654913"/>
                  </a:ext>
                </a:extLst>
              </a:tr>
              <a:tr h="7189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PLAN_NO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플래너</a:t>
                      </a: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생성번호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149688"/>
                  </a:ext>
                </a:extLst>
              </a:tr>
              <a:tr h="642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EMAIL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이메일</a:t>
                      </a: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아이디</a:t>
                      </a: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</a:t>
                      </a: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906291"/>
                  </a:ext>
                </a:extLst>
              </a:tr>
              <a:tr h="669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TITLE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관광지명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109895"/>
                  </a:ext>
                </a:extLst>
              </a:tr>
              <a:tr h="642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WDATE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여행일차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DATE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117957"/>
                  </a:ext>
                </a:extLst>
              </a:tr>
              <a:tr h="642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MEMO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80565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5D861AA-91CA-BC01-CD6C-7714AEFBA27B}"/>
              </a:ext>
            </a:extLst>
          </p:cNvPr>
          <p:cNvSpPr txBox="1"/>
          <p:nvPr/>
        </p:nvSpPr>
        <p:spPr>
          <a:xfrm flipH="1">
            <a:off x="8510553" y="319719"/>
            <a:ext cx="321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플래너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테이블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39C2841-84DC-0284-2625-B41AB8B74AFB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9BD1A3B-9667-1275-4466-414353794226}"/>
              </a:ext>
            </a:extLst>
          </p:cNvPr>
          <p:cNvSpPr txBox="1"/>
          <p:nvPr/>
        </p:nvSpPr>
        <p:spPr>
          <a:xfrm>
            <a:off x="161925" y="2095645"/>
            <a:ext cx="103586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ERD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3655AB-3EB2-B8F5-326E-D462943B6E70}"/>
              </a:ext>
            </a:extLst>
          </p:cNvPr>
          <p:cNvSpPr txBox="1"/>
          <p:nvPr/>
        </p:nvSpPr>
        <p:spPr>
          <a:xfrm>
            <a:off x="161925" y="2643379"/>
            <a:ext cx="166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PLANNER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C45A3-C81A-49E4-A40D-41386A005C88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DB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76810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26D6DF2-314A-0DFC-B3DC-7222BD4C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096" y="555875"/>
            <a:ext cx="3538999" cy="587989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974586-869D-F8BC-5CCF-F0EFD2373C93}"/>
              </a:ext>
            </a:extLst>
          </p:cNvPr>
          <p:cNvSpPr/>
          <p:nvPr/>
        </p:nvSpPr>
        <p:spPr>
          <a:xfrm>
            <a:off x="6867525" y="218549"/>
            <a:ext cx="5076824" cy="6405282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F2F3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448C5-717A-C6D3-4D6F-DB04ED193602}"/>
              </a:ext>
            </a:extLst>
          </p:cNvPr>
          <p:cNvSpPr txBox="1"/>
          <p:nvPr/>
        </p:nvSpPr>
        <p:spPr>
          <a:xfrm flipH="1">
            <a:off x="5479418" y="4659461"/>
            <a:ext cx="130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관광지 테이블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8EC31F-9C59-C095-B3A0-E6CA90CEB9A8}"/>
              </a:ext>
            </a:extLst>
          </p:cNvPr>
          <p:cNvSpPr txBox="1"/>
          <p:nvPr/>
        </p:nvSpPr>
        <p:spPr>
          <a:xfrm flipH="1">
            <a:off x="8515220" y="436465"/>
            <a:ext cx="321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관광지 테이블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C4CCD2-35DD-3AB9-4665-394AB3E7B5CE}"/>
              </a:ext>
            </a:extLst>
          </p:cNvPr>
          <p:cNvSpPr/>
          <p:nvPr/>
        </p:nvSpPr>
        <p:spPr>
          <a:xfrm>
            <a:off x="3743797" y="4405747"/>
            <a:ext cx="1596852" cy="1991753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9BB73384-236A-1271-1090-36EF546AA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719418"/>
              </p:ext>
            </p:extLst>
          </p:nvPr>
        </p:nvGraphicFramePr>
        <p:xfrm>
          <a:off x="7100742" y="1083946"/>
          <a:ext cx="4698063" cy="5016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3637">
                  <a:extLst>
                    <a:ext uri="{9D8B030D-6E8A-4147-A177-3AD203B41FA5}">
                      <a16:colId xmlns:a16="http://schemas.microsoft.com/office/drawing/2014/main" val="320548983"/>
                    </a:ext>
                  </a:extLst>
                </a:gridCol>
                <a:gridCol w="1220342">
                  <a:extLst>
                    <a:ext uri="{9D8B030D-6E8A-4147-A177-3AD203B41FA5}">
                      <a16:colId xmlns:a16="http://schemas.microsoft.com/office/drawing/2014/main" val="2202596442"/>
                    </a:ext>
                  </a:extLst>
                </a:gridCol>
                <a:gridCol w="1217042">
                  <a:extLst>
                    <a:ext uri="{9D8B030D-6E8A-4147-A177-3AD203B41FA5}">
                      <a16:colId xmlns:a16="http://schemas.microsoft.com/office/drawing/2014/main" val="3952113684"/>
                    </a:ext>
                  </a:extLst>
                </a:gridCol>
                <a:gridCol w="1217042">
                  <a:extLst>
                    <a:ext uri="{9D8B030D-6E8A-4147-A177-3AD203B41FA5}">
                      <a16:colId xmlns:a16="http://schemas.microsoft.com/office/drawing/2014/main" val="379929301"/>
                    </a:ext>
                  </a:extLst>
                </a:gridCol>
              </a:tblGrid>
              <a:tr h="663471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한국관광공사 </a:t>
                      </a: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TOUR 3.0 API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에서 받아온 </a:t>
                      </a:r>
                      <a:endParaRPr lang="en-US" altLang="ko-KR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관광지 데이터를 저장하는 테이블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043037"/>
                  </a:ext>
                </a:extLst>
              </a:tr>
              <a:tr h="3843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컬럼명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18492"/>
                  </a:ext>
                </a:extLst>
              </a:tr>
              <a:tr h="5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TITLE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관광지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PRIMARY KEY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654913"/>
                  </a:ext>
                </a:extLst>
              </a:tr>
              <a:tr h="443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ADDR1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관광지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149688"/>
                  </a:ext>
                </a:extLst>
              </a:tr>
              <a:tr h="5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AREA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CODE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관광지 지역분류 코드</a:t>
                      </a: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도 기준</a:t>
                      </a: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906291"/>
                  </a:ext>
                </a:extLst>
              </a:tr>
              <a:tr h="5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SIGUNGU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CODE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관광지 지역분류 코드</a:t>
                      </a: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군 기준</a:t>
                      </a: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109895"/>
                  </a:ext>
                </a:extLst>
              </a:tr>
              <a:tr h="52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IMAGE2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관광지 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117957"/>
                  </a:ext>
                </a:extLst>
              </a:tr>
              <a:tr h="681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READ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COUNT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조회수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VARCHAR2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701977"/>
                  </a:ext>
                </a:extLst>
              </a:tr>
              <a:tr h="734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PING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마커 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NUMBER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NOT NULL</a:t>
                      </a:r>
                      <a:endParaRPr lang="ko-KR" altLang="en-US" sz="11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96641"/>
                  </a:ext>
                </a:extLst>
              </a:tr>
            </a:tbl>
          </a:graphicData>
        </a:graphic>
      </p:graphicFrame>
      <p:sp>
        <p:nvSpPr>
          <p:cNvPr id="16" name="Shape 92">
            <a:extLst>
              <a:ext uri="{FF2B5EF4-FFF2-40B4-BE49-F238E27FC236}">
                <a16:creationId xmlns:a16="http://schemas.microsoft.com/office/drawing/2014/main" id="{5696B953-02BE-59DA-848F-630A2E25125A}"/>
              </a:ext>
            </a:extLst>
          </p:cNvPr>
          <p:cNvSpPr/>
          <p:nvPr/>
        </p:nvSpPr>
        <p:spPr>
          <a:xfrm>
            <a:off x="5423512" y="4473994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4</a:t>
            </a:r>
            <a:endParaRPr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85FE40-7D06-1294-327D-5680518D866C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C34982D-8934-6F8A-7BC1-5880660B7E9D}"/>
              </a:ext>
            </a:extLst>
          </p:cNvPr>
          <p:cNvSpPr txBox="1"/>
          <p:nvPr/>
        </p:nvSpPr>
        <p:spPr>
          <a:xfrm>
            <a:off x="161925" y="2095645"/>
            <a:ext cx="103586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ERD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6FF15-CE8A-47F6-BC4A-B530001570ED}"/>
              </a:ext>
            </a:extLst>
          </p:cNvPr>
          <p:cNvSpPr txBox="1"/>
          <p:nvPr/>
        </p:nvSpPr>
        <p:spPr>
          <a:xfrm>
            <a:off x="161925" y="2643379"/>
            <a:ext cx="172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TOURLIST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B2B35-64AF-F934-7B85-FB90F751AFA0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DB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69253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628564-C9C2-1B13-C7EF-9A6691A41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8111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04566-B746-6730-3389-23FB15B077FD}"/>
              </a:ext>
            </a:extLst>
          </p:cNvPr>
          <p:cNvSpPr txBox="1"/>
          <p:nvPr/>
        </p:nvSpPr>
        <p:spPr>
          <a:xfrm flipH="1">
            <a:off x="1433512" y="1811781"/>
            <a:ext cx="9286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F8EC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시 연</a:t>
            </a:r>
          </a:p>
        </p:txBody>
      </p:sp>
    </p:spTree>
    <p:extLst>
      <p:ext uri="{BB962C8B-B14F-4D97-AF65-F5344CB8AC3E}">
        <p14:creationId xmlns:p14="http://schemas.microsoft.com/office/powerpoint/2010/main" val="3972118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847E582-F87D-87F0-ED8D-3EE832E4AFB5}"/>
              </a:ext>
            </a:extLst>
          </p:cNvPr>
          <p:cNvGrpSpPr/>
          <p:nvPr/>
        </p:nvGrpSpPr>
        <p:grpSpPr>
          <a:xfrm>
            <a:off x="1534719" y="1211184"/>
            <a:ext cx="9544368" cy="2121898"/>
            <a:chOff x="1534719" y="1146531"/>
            <a:chExt cx="9544368" cy="21218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CF6434-C61F-A45C-6C47-03976B42982C}"/>
                </a:ext>
              </a:extLst>
            </p:cNvPr>
            <p:cNvSpPr txBox="1"/>
            <p:nvPr/>
          </p:nvSpPr>
          <p:spPr>
            <a:xfrm>
              <a:off x="3582433" y="2866555"/>
              <a:ext cx="2550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회원가입</a:t>
              </a:r>
              <a:r>
                <a:rPr lang="en-US" altLang="ko-KR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마이페이지</a:t>
              </a:r>
              <a:endPara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99C9FE-BF9B-CA1B-BC1B-540EF7114648}"/>
                </a:ext>
              </a:extLst>
            </p:cNvPr>
            <p:cNvSpPr txBox="1"/>
            <p:nvPr/>
          </p:nvSpPr>
          <p:spPr>
            <a:xfrm>
              <a:off x="1534719" y="2866555"/>
              <a:ext cx="169957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메인페이지</a:t>
              </a:r>
              <a:endPara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E52A10-EFBB-536A-26E9-89BE8DD704C8}"/>
                </a:ext>
              </a:extLst>
            </p:cNvPr>
            <p:cNvSpPr txBox="1"/>
            <p:nvPr/>
          </p:nvSpPr>
          <p:spPr>
            <a:xfrm>
              <a:off x="6051539" y="2868319"/>
              <a:ext cx="2550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일정만들기</a:t>
              </a:r>
              <a:endPara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19" name="Picture 2" descr="BED">
              <a:extLst>
                <a:ext uri="{FF2B5EF4-FFF2-40B4-BE49-F238E27FC236}">
                  <a16:creationId xmlns:a16="http://schemas.microsoft.com/office/drawing/2014/main" id="{558D756D-F48A-1078-2220-94343BA61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390" y="1199407"/>
              <a:ext cx="1373127" cy="161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A1E7144-A22C-D445-4241-CA0FF6DD2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001" y="1219077"/>
              <a:ext cx="1373126" cy="169237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1D27833-36A9-CAE4-6FDE-E99E22509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945" y="1146531"/>
              <a:ext cx="1626903" cy="1780230"/>
            </a:xfrm>
            <a:prstGeom prst="rect">
              <a:avLst/>
            </a:prstGeom>
          </p:spPr>
        </p:pic>
        <p:pic>
          <p:nvPicPr>
            <p:cNvPr id="24" name="Picture 10" descr="게시판 - 무료 교육개 아이콘">
              <a:extLst>
                <a:ext uri="{FF2B5EF4-FFF2-40B4-BE49-F238E27FC236}">
                  <a16:creationId xmlns:a16="http://schemas.microsoft.com/office/drawing/2014/main" id="{CAF42CF0-65DD-84F2-681A-B1A042823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9175" y="1283729"/>
              <a:ext cx="1609427" cy="1573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DE4515-096B-DCDA-A337-5AC02D1A770D}"/>
                </a:ext>
              </a:extLst>
            </p:cNvPr>
            <p:cNvSpPr txBox="1"/>
            <p:nvPr/>
          </p:nvSpPr>
          <p:spPr>
            <a:xfrm>
              <a:off x="8528688" y="2866555"/>
              <a:ext cx="2550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게시판</a:t>
              </a:r>
              <a:endPara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8205AC-80B4-6A21-44AE-427EC6F42E37}"/>
              </a:ext>
            </a:extLst>
          </p:cNvPr>
          <p:cNvSpPr/>
          <p:nvPr/>
        </p:nvSpPr>
        <p:spPr>
          <a:xfrm>
            <a:off x="674298" y="670211"/>
            <a:ext cx="10870002" cy="58598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6D982167-DB36-0DF5-B0AB-4C5A327CD19B}"/>
              </a:ext>
            </a:extLst>
          </p:cNvPr>
          <p:cNvSpPr/>
          <p:nvPr/>
        </p:nvSpPr>
        <p:spPr>
          <a:xfrm>
            <a:off x="361949" y="289211"/>
            <a:ext cx="6629978" cy="775445"/>
          </a:xfrm>
          <a:prstGeom prst="parallelogram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프로젝트 파트 별 담당 및 소감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DB120C-69AC-1129-1AE5-8A02BD8F8535}"/>
              </a:ext>
            </a:extLst>
          </p:cNvPr>
          <p:cNvSpPr/>
          <p:nvPr/>
        </p:nvSpPr>
        <p:spPr>
          <a:xfrm>
            <a:off x="1237674" y="3526683"/>
            <a:ext cx="2327566" cy="2864882"/>
          </a:xfrm>
          <a:prstGeom prst="roundRect">
            <a:avLst/>
          </a:prstGeom>
          <a:solidFill>
            <a:srgbClr val="F5D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345C75C-0D25-AE7C-6C72-20B9FF8A816A}"/>
              </a:ext>
            </a:extLst>
          </p:cNvPr>
          <p:cNvSpPr/>
          <p:nvPr/>
        </p:nvSpPr>
        <p:spPr>
          <a:xfrm>
            <a:off x="3699632" y="3535259"/>
            <a:ext cx="2327566" cy="2864882"/>
          </a:xfrm>
          <a:prstGeom prst="roundRect">
            <a:avLst/>
          </a:prstGeom>
          <a:solidFill>
            <a:srgbClr val="F0D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3349333-9753-DA4E-E04C-E90B929A0506}"/>
              </a:ext>
            </a:extLst>
          </p:cNvPr>
          <p:cNvSpPr/>
          <p:nvPr/>
        </p:nvSpPr>
        <p:spPr>
          <a:xfrm>
            <a:off x="6161956" y="3465985"/>
            <a:ext cx="2327566" cy="2864882"/>
          </a:xfrm>
          <a:prstGeom prst="roundRect">
            <a:avLst/>
          </a:prstGeom>
          <a:solidFill>
            <a:srgbClr val="CDD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7AED36C-CCDE-DDD5-1476-2CBEBA63BF66}"/>
              </a:ext>
            </a:extLst>
          </p:cNvPr>
          <p:cNvSpPr/>
          <p:nvPr/>
        </p:nvSpPr>
        <p:spPr>
          <a:xfrm>
            <a:off x="8617524" y="3465985"/>
            <a:ext cx="2327566" cy="2925580"/>
          </a:xfrm>
          <a:prstGeom prst="roundRect">
            <a:avLst/>
          </a:prstGeom>
          <a:solidFill>
            <a:srgbClr val="77B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966A0B-3D8D-C76E-6210-12B135B11A3F}"/>
              </a:ext>
            </a:extLst>
          </p:cNvPr>
          <p:cNvSpPr txBox="1"/>
          <p:nvPr/>
        </p:nvSpPr>
        <p:spPr>
          <a:xfrm>
            <a:off x="5747209" y="3775636"/>
            <a:ext cx="3086374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rgbClr val="3044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문승우</a:t>
            </a:r>
            <a:endParaRPr lang="en-US" altLang="ko-KR" sz="1800" dirty="0">
              <a:solidFill>
                <a:srgbClr val="3044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1000" dirty="0">
              <a:solidFill>
                <a:srgbClr val="3044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3044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srgbClr val="3044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프로젝트를 하면서 </a:t>
            </a:r>
            <a:endParaRPr lang="en-US" altLang="ko-KR" sz="1400" dirty="0">
              <a:solidFill>
                <a:srgbClr val="3044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3044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 때 놓친 공부가 </a:t>
            </a:r>
            <a:endParaRPr lang="en-US" altLang="ko-KR" sz="1400" dirty="0">
              <a:solidFill>
                <a:srgbClr val="3044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3044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많이 되었습니다</a:t>
            </a:r>
            <a:r>
              <a:rPr lang="en-US" altLang="ko-KR" sz="1400" dirty="0">
                <a:solidFill>
                  <a:srgbClr val="3044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14F959-91B2-B0E7-9873-D4F374E8F583}"/>
              </a:ext>
            </a:extLst>
          </p:cNvPr>
          <p:cNvSpPr txBox="1"/>
          <p:nvPr/>
        </p:nvSpPr>
        <p:spPr>
          <a:xfrm>
            <a:off x="5894743" y="5114465"/>
            <a:ext cx="2855237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>
                <a:solidFill>
                  <a:srgbClr val="3044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김태경</a:t>
            </a:r>
            <a:endParaRPr lang="en-US" altLang="ko-KR" sz="1800" dirty="0">
              <a:solidFill>
                <a:srgbClr val="3044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3044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지도 마스터가 되었어요</a:t>
            </a:r>
            <a:r>
              <a:rPr lang="en-US" altLang="ko-KR" sz="1400" dirty="0">
                <a:solidFill>
                  <a:srgbClr val="3044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3F43E9-9986-6EAE-1CA4-9A0894E6F285}"/>
              </a:ext>
            </a:extLst>
          </p:cNvPr>
          <p:cNvSpPr txBox="1"/>
          <p:nvPr/>
        </p:nvSpPr>
        <p:spPr>
          <a:xfrm>
            <a:off x="1276107" y="3785446"/>
            <a:ext cx="2322573" cy="14465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>
                <a:solidFill>
                  <a:srgbClr val="D35F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문기연</a:t>
            </a:r>
            <a:endParaRPr lang="en-US" altLang="ko-KR" sz="1800" dirty="0">
              <a:solidFill>
                <a:srgbClr val="D35F7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1000" dirty="0">
              <a:solidFill>
                <a:srgbClr val="D35F7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D35F7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부족함을 많이 느꼈지만</a:t>
            </a:r>
            <a:r>
              <a:rPr lang="en-US" altLang="ko-KR" sz="1400" dirty="0">
                <a:solidFill>
                  <a:srgbClr val="D35F7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rgbClr val="D35F7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좋은 분들 덕분에 여기까지 왔습니다</a:t>
            </a:r>
            <a:r>
              <a:rPr lang="en-US" altLang="ko-KR" sz="1400" dirty="0">
                <a:solidFill>
                  <a:srgbClr val="D35F7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400" dirty="0">
                <a:solidFill>
                  <a:srgbClr val="D35F7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감사합니다</a:t>
            </a:r>
            <a:r>
              <a:rPr lang="en-US" altLang="ko-KR" sz="1400" dirty="0">
                <a:solidFill>
                  <a:srgbClr val="D35F7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^^</a:t>
            </a:r>
            <a:r>
              <a:rPr lang="ko-KR" altLang="en-US" sz="1400" dirty="0">
                <a:solidFill>
                  <a:srgbClr val="D35F7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dirty="0">
              <a:solidFill>
                <a:srgbClr val="D35F75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dirty="0">
              <a:solidFill>
                <a:srgbClr val="D35F75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D05A8A-C240-9A1C-1193-8CCA7A6F4DA3}"/>
              </a:ext>
            </a:extLst>
          </p:cNvPr>
          <p:cNvSpPr txBox="1"/>
          <p:nvPr/>
        </p:nvSpPr>
        <p:spPr>
          <a:xfrm>
            <a:off x="956886" y="5147335"/>
            <a:ext cx="28552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rgbClr val="D35F7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조현하</a:t>
            </a:r>
            <a:endParaRPr lang="en-US" altLang="ko-KR" dirty="0">
              <a:solidFill>
                <a:srgbClr val="D35F7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1000" dirty="0">
              <a:solidFill>
                <a:srgbClr val="D35F7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D35F7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ko-KR" altLang="en-US" sz="1400" dirty="0">
                <a:solidFill>
                  <a:srgbClr val="D35F7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 팀원들 모두 고생 </a:t>
            </a:r>
            <a:endParaRPr lang="en-US" altLang="ko-KR" sz="1400" dirty="0">
              <a:solidFill>
                <a:srgbClr val="D35F75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D35F7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많으셨습니다</a:t>
            </a:r>
            <a:r>
              <a:rPr lang="en-US" altLang="ko-KR" sz="1400" dirty="0">
                <a:solidFill>
                  <a:srgbClr val="D35F7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02CFDE-55A1-73FB-E3AB-225D4E8391D4}"/>
              </a:ext>
            </a:extLst>
          </p:cNvPr>
          <p:cNvSpPr txBox="1"/>
          <p:nvPr/>
        </p:nvSpPr>
        <p:spPr>
          <a:xfrm>
            <a:off x="3322535" y="3776022"/>
            <a:ext cx="2836812" cy="95410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C85D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</a:t>
            </a:r>
            <a:r>
              <a:rPr lang="ko-KR" altLang="en-US" dirty="0" err="1">
                <a:solidFill>
                  <a:srgbClr val="C85D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류승재</a:t>
            </a:r>
            <a:endParaRPr lang="en-US" altLang="ko-KR" dirty="0">
              <a:solidFill>
                <a:srgbClr val="C85D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1000" dirty="0">
              <a:solidFill>
                <a:srgbClr val="C85D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rgbClr val="C85D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</a:t>
            </a:r>
            <a:r>
              <a:rPr lang="ko-KR" altLang="en-US" sz="1400" dirty="0">
                <a:solidFill>
                  <a:srgbClr val="C85D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정든 내 파트 떠나 보내니 </a:t>
            </a:r>
            <a:endParaRPr lang="en-US" altLang="ko-KR" sz="1400" dirty="0">
              <a:solidFill>
                <a:srgbClr val="C85D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C85D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마음이 아프네요</a:t>
            </a:r>
            <a:r>
              <a:rPr lang="en-US" altLang="ko-KR" sz="1400" dirty="0">
                <a:solidFill>
                  <a:srgbClr val="C85D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3091BF-4552-E714-A7E0-197178F12E36}"/>
              </a:ext>
            </a:extLst>
          </p:cNvPr>
          <p:cNvSpPr txBox="1"/>
          <p:nvPr/>
        </p:nvSpPr>
        <p:spPr>
          <a:xfrm>
            <a:off x="3449334" y="5104935"/>
            <a:ext cx="2855237" cy="11695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dirty="0" err="1">
                <a:solidFill>
                  <a:srgbClr val="C85D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박종휘</a:t>
            </a:r>
            <a:endParaRPr lang="en-US" altLang="ko-KR" sz="1800" dirty="0">
              <a:solidFill>
                <a:srgbClr val="C85D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1000" dirty="0">
              <a:solidFill>
                <a:srgbClr val="C85D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C85D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의사소통의 중요성 </a:t>
            </a:r>
            <a:endParaRPr lang="en-US" altLang="ko-KR" sz="1400" dirty="0">
              <a:solidFill>
                <a:srgbClr val="C85D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C85D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그리고 여행을 좋아하는 </a:t>
            </a:r>
            <a:endParaRPr lang="en-US" altLang="ko-KR" sz="1400" dirty="0">
              <a:solidFill>
                <a:srgbClr val="C85D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C85D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이들에게 바칩니다</a:t>
            </a:r>
            <a:r>
              <a:rPr lang="en-US" altLang="ko-KR" sz="1400" dirty="0">
                <a:solidFill>
                  <a:srgbClr val="C85D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AB2A9D-6683-DA51-A7C1-DE56B37D0EEE}"/>
              </a:ext>
            </a:extLst>
          </p:cNvPr>
          <p:cNvSpPr txBox="1"/>
          <p:nvPr/>
        </p:nvSpPr>
        <p:spPr>
          <a:xfrm>
            <a:off x="8626759" y="3588594"/>
            <a:ext cx="2327567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dirty="0" err="1">
                <a:solidFill>
                  <a:srgbClr val="1C3C3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정유섭</a:t>
            </a:r>
            <a:endParaRPr lang="en-US" altLang="ko-KR" dirty="0">
              <a:solidFill>
                <a:srgbClr val="1C3C3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endParaRPr lang="en-US" altLang="ko-KR" sz="1000" dirty="0">
              <a:solidFill>
                <a:srgbClr val="1C3C3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1C3C3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조원분들이 열정적으로 </a:t>
            </a:r>
            <a:endParaRPr lang="en-US" altLang="ko-KR" sz="1400" dirty="0">
              <a:solidFill>
                <a:srgbClr val="1C3C3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1C3C3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진행해주신 덕에 힘들어도 즐겁게 프로젝트 할 수 </a:t>
            </a:r>
            <a:endParaRPr lang="en-US" altLang="ko-KR" sz="1400" dirty="0">
              <a:solidFill>
                <a:srgbClr val="1C3C3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1C3C3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있었습니다</a:t>
            </a:r>
            <a:r>
              <a:rPr lang="en-US" altLang="ko-KR" sz="1400" dirty="0">
                <a:solidFill>
                  <a:srgbClr val="1C3C3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algn="ctr"/>
            <a:endParaRPr lang="en-US" altLang="ko-KR" sz="1000" dirty="0">
              <a:solidFill>
                <a:srgbClr val="1C3C3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1C3C3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기획했던 모든 기능들을 </a:t>
            </a:r>
            <a:endParaRPr lang="en-US" altLang="ko-KR" sz="1400" dirty="0">
              <a:solidFill>
                <a:srgbClr val="1C3C3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1C3C3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구현하진 못했지만</a:t>
            </a:r>
            <a:r>
              <a:rPr lang="en-US" altLang="ko-KR" sz="1400" dirty="0">
                <a:solidFill>
                  <a:srgbClr val="1C3C3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dirty="0">
                <a:solidFill>
                  <a:srgbClr val="1C3C3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dirty="0">
              <a:solidFill>
                <a:srgbClr val="1C3C3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1C3C3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동고동락하며 진행한 </a:t>
            </a:r>
            <a:endParaRPr lang="en-US" altLang="ko-KR" sz="1400" dirty="0">
              <a:solidFill>
                <a:srgbClr val="1C3C3A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rgbClr val="1C3C3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프로젝트에 뿌듯함과 후련함이 남는 것 같습니다</a:t>
            </a:r>
            <a:r>
              <a:rPr lang="en-US" altLang="ko-KR" sz="1400" dirty="0">
                <a:solidFill>
                  <a:srgbClr val="1C3C3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965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628564-C9C2-1B13-C7EF-9A6691A41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8111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04566-B746-6730-3389-23FB15B077FD}"/>
              </a:ext>
            </a:extLst>
          </p:cNvPr>
          <p:cNvSpPr txBox="1"/>
          <p:nvPr/>
        </p:nvSpPr>
        <p:spPr>
          <a:xfrm flipH="1">
            <a:off x="1452562" y="2107056"/>
            <a:ext cx="9286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F8EC00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THANK YOU</a:t>
            </a:r>
            <a:endParaRPr lang="ko-KR" altLang="en-US" sz="72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F8EC00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9FF05-7182-AA8B-A4BF-D9A391F6EB14}"/>
              </a:ext>
            </a:extLst>
          </p:cNvPr>
          <p:cNvSpPr txBox="1"/>
          <p:nvPr/>
        </p:nvSpPr>
        <p:spPr>
          <a:xfrm flipH="1">
            <a:off x="4216940" y="3461628"/>
            <a:ext cx="391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Q &amp; A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83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4EBE47-2F1E-2BF2-29E5-FE78F676D99F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087C6-9394-D949-7D28-C0644ECF0248}"/>
              </a:ext>
            </a:extLst>
          </p:cNvPr>
          <p:cNvSpPr/>
          <p:nvPr/>
        </p:nvSpPr>
        <p:spPr>
          <a:xfrm>
            <a:off x="13430" y="0"/>
            <a:ext cx="2917371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111D3-40A9-FB09-0EE3-B09BA8E0452B}"/>
              </a:ext>
            </a:extLst>
          </p:cNvPr>
          <p:cNvSpPr txBox="1"/>
          <p:nvPr/>
        </p:nvSpPr>
        <p:spPr>
          <a:xfrm>
            <a:off x="492935" y="458107"/>
            <a:ext cx="1876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개요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>
            <a:cxnSpLocks/>
          </p:cNvCxnSpPr>
          <p:nvPr/>
        </p:nvCxnSpPr>
        <p:spPr>
          <a:xfrm>
            <a:off x="189462" y="1417959"/>
            <a:ext cx="253844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2F37CFA-7945-475F-666A-BF9A23F6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56" y="341545"/>
            <a:ext cx="1765257" cy="1107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0C0A9-FA6D-DF5E-FA7F-5A07479E42EB}"/>
              </a:ext>
            </a:extLst>
          </p:cNvPr>
          <p:cNvSpPr txBox="1"/>
          <p:nvPr/>
        </p:nvSpPr>
        <p:spPr>
          <a:xfrm>
            <a:off x="258138" y="1495826"/>
            <a:ext cx="2483372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명</a:t>
            </a: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주제</a:t>
            </a: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 선정 이유</a:t>
            </a:r>
            <a:br>
              <a:rPr lang="en-US" altLang="ko-KR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br>
              <a:rPr lang="en-US" altLang="ko-KR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22D62-1744-0A82-056C-44DDBD7D29D8}"/>
              </a:ext>
            </a:extLst>
          </p:cNvPr>
          <p:cNvSpPr txBox="1"/>
          <p:nvPr/>
        </p:nvSpPr>
        <p:spPr>
          <a:xfrm>
            <a:off x="3306536" y="1772951"/>
            <a:ext cx="10167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해피에버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(Happy + Travel;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언제나 행복하게</a:t>
            </a:r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01CFF-6F8E-AA5D-04CB-0FD006E11611}"/>
              </a:ext>
            </a:extLst>
          </p:cNvPr>
          <p:cNvSpPr txBox="1"/>
          <p:nvPr/>
        </p:nvSpPr>
        <p:spPr>
          <a:xfrm>
            <a:off x="3306536" y="2568976"/>
            <a:ext cx="10167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여행 </a:t>
            </a:r>
            <a:r>
              <a:rPr lang="ko-KR" altLang="en-US" sz="2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플래너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5DAACE-382A-45D3-3CA9-70864AA54368}"/>
              </a:ext>
            </a:extLst>
          </p:cNvPr>
          <p:cNvSpPr txBox="1"/>
          <p:nvPr/>
        </p:nvSpPr>
        <p:spPr>
          <a:xfrm>
            <a:off x="3306536" y="3292673"/>
            <a:ext cx="102053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코로나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19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인해 우리는 평소 누리던 자유를 잃어버렸으며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여행은 매우 조심스럽고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힘든 일이 되어버렸습니다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 이제 코로나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19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인한 제한이 풀어지면서 여행을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마음껏 다닐 수 있는 희망이 다가오고 있습니다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지자체는 물론 정부 차원에서도 국내 여행을 다방면에서 지원하고 있습니다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따라서 저희는 이러한 흐름에 편승하여 국내 여행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플래너를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만들어 보았습니다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FB7049-EDFF-4EB2-7CD8-6EB5D3BCB288}"/>
              </a:ext>
            </a:extLst>
          </p:cNvPr>
          <p:cNvSpPr txBox="1"/>
          <p:nvPr/>
        </p:nvSpPr>
        <p:spPr>
          <a:xfrm>
            <a:off x="3306536" y="5440041"/>
            <a:ext cx="8522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한국관광공사에서 제공하는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Tour 3.0 API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지도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API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등을 이용해 직관적인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UI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누구나 쉽게 사용할 수 있는 여행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플래너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94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581320" y="2286846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C6C8554-F229-1C52-1287-C8C185CC7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25" y="2047320"/>
            <a:ext cx="1867912" cy="13925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29E438-0A49-1088-5E4A-0988FDA62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03" y="2051628"/>
            <a:ext cx="1594882" cy="12867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FD26E7-E0F1-FD27-402D-EEB58C08167D}"/>
              </a:ext>
            </a:extLst>
          </p:cNvPr>
          <p:cNvSpPr txBox="1"/>
          <p:nvPr/>
        </p:nvSpPr>
        <p:spPr>
          <a:xfrm>
            <a:off x="2581113" y="1450278"/>
            <a:ext cx="1619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Language</a:t>
            </a:r>
          </a:p>
        </p:txBody>
      </p:sp>
      <p:pic>
        <p:nvPicPr>
          <p:cNvPr id="1026" name="Picture 2" descr="Oracle Database 대안 및 유사 소프트웨어 - ProgSoft.net">
            <a:extLst>
              <a:ext uri="{FF2B5EF4-FFF2-40B4-BE49-F238E27FC236}">
                <a16:creationId xmlns:a16="http://schemas.microsoft.com/office/drawing/2014/main" id="{BEB7A31F-AA30-C991-512E-1E7ADC94B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527" y="2047320"/>
            <a:ext cx="1470728" cy="139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008D35-750C-4788-3D3A-BA7C6A261C8E}"/>
              </a:ext>
            </a:extLst>
          </p:cNvPr>
          <p:cNvSpPr txBox="1"/>
          <p:nvPr/>
        </p:nvSpPr>
        <p:spPr>
          <a:xfrm>
            <a:off x="9285089" y="1448255"/>
            <a:ext cx="2041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DATABASE</a:t>
            </a:r>
          </a:p>
        </p:txBody>
      </p:sp>
      <p:pic>
        <p:nvPicPr>
          <p:cNvPr id="9" name="Picture 2" descr="Jsp 파일 형식 기호 - 무료 상호 작용개 아이콘">
            <a:extLst>
              <a:ext uri="{FF2B5EF4-FFF2-40B4-BE49-F238E27FC236}">
                <a16:creationId xmlns:a16="http://schemas.microsoft.com/office/drawing/2014/main" id="{A9001B5D-7260-7570-08A1-CFCEBD1D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245" y="2302636"/>
            <a:ext cx="1086148" cy="91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B396D8-C10A-1973-7AC5-C1FFD4BF3192}"/>
              </a:ext>
            </a:extLst>
          </p:cNvPr>
          <p:cNvGrpSpPr/>
          <p:nvPr/>
        </p:nvGrpSpPr>
        <p:grpSpPr>
          <a:xfrm>
            <a:off x="2577481" y="2318993"/>
            <a:ext cx="2118579" cy="924954"/>
            <a:chOff x="493595" y="2715518"/>
            <a:chExt cx="3023424" cy="11674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12DCD2-EAFB-C0CA-2B5E-AA8774217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50150" y="2715518"/>
              <a:ext cx="1006492" cy="114732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532AE95-4E67-92FB-FF61-1E4E48349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595" y="2732718"/>
              <a:ext cx="1110384" cy="115026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E8CEE78-2DE1-7A29-EA4B-FC74A27A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1732" y="2733962"/>
              <a:ext cx="955287" cy="107225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63040B1-0738-ADD8-DE6E-544FF9E789AC}"/>
              </a:ext>
            </a:extLst>
          </p:cNvPr>
          <p:cNvSpPr txBox="1"/>
          <p:nvPr/>
        </p:nvSpPr>
        <p:spPr>
          <a:xfrm>
            <a:off x="6917997" y="1450278"/>
            <a:ext cx="1619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IDE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EDCB49A-0B42-6139-EDEB-9CA44F9EE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92" y="4731527"/>
            <a:ext cx="989085" cy="104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41FD67-ACBF-6EEF-12B2-3D79AD4F9CF1}"/>
              </a:ext>
            </a:extLst>
          </p:cNvPr>
          <p:cNvSpPr txBox="1"/>
          <p:nvPr/>
        </p:nvSpPr>
        <p:spPr>
          <a:xfrm>
            <a:off x="1276268" y="4072522"/>
            <a:ext cx="21125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 </a:t>
            </a:r>
            <a:r>
              <a:rPr lang="en-US" altLang="ko-KR" sz="20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Brouser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73E354-3339-4A04-FB09-BF385DD41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745" y="4694903"/>
            <a:ext cx="1421979" cy="11652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366FB9B-98DD-3651-8B9A-7C099E94EB4B}"/>
              </a:ext>
            </a:extLst>
          </p:cNvPr>
          <p:cNvSpPr txBox="1"/>
          <p:nvPr/>
        </p:nvSpPr>
        <p:spPr>
          <a:xfrm>
            <a:off x="4197333" y="4069043"/>
            <a:ext cx="243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 Server</a:t>
            </a:r>
          </a:p>
        </p:txBody>
      </p:sp>
      <p:pic>
        <p:nvPicPr>
          <p:cNvPr id="1036" name="Picture 12" descr="디스코드 - 해시넷">
            <a:extLst>
              <a:ext uri="{FF2B5EF4-FFF2-40B4-BE49-F238E27FC236}">
                <a16:creationId xmlns:a16="http://schemas.microsoft.com/office/drawing/2014/main" id="{D334AA43-4D7E-BEBD-4D06-A29BC9D6A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629" y="4640597"/>
            <a:ext cx="1310887" cy="131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C8FB75-B883-A704-D8F8-468E667FFE17}"/>
              </a:ext>
            </a:extLst>
          </p:cNvPr>
          <p:cNvSpPr txBox="1"/>
          <p:nvPr/>
        </p:nvSpPr>
        <p:spPr>
          <a:xfrm>
            <a:off x="7156527" y="4069043"/>
            <a:ext cx="37950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Messenger &amp; file sharing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A51591-94CF-9F2C-721C-DC527652CA24}"/>
              </a:ext>
            </a:extLst>
          </p:cNvPr>
          <p:cNvSpPr/>
          <p:nvPr/>
        </p:nvSpPr>
        <p:spPr>
          <a:xfrm>
            <a:off x="819150" y="781050"/>
            <a:ext cx="10725150" cy="544830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CE7DAA5-5E5E-669C-3503-B229FD4F8445}"/>
              </a:ext>
            </a:extLst>
          </p:cNvPr>
          <p:cNvSpPr/>
          <p:nvPr/>
        </p:nvSpPr>
        <p:spPr>
          <a:xfrm>
            <a:off x="361950" y="393327"/>
            <a:ext cx="3822124" cy="775445"/>
          </a:xfrm>
          <a:prstGeom prst="parallelogram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통합개발환경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C6EE2A3-52B7-25AB-864D-94C3E4A0AD6D}"/>
              </a:ext>
            </a:extLst>
          </p:cNvPr>
          <p:cNvCxnSpPr/>
          <p:nvPr/>
        </p:nvCxnSpPr>
        <p:spPr>
          <a:xfrm>
            <a:off x="6271597" y="1448255"/>
            <a:ext cx="0" cy="214971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9482A14-A9DB-5789-BE34-779FEED74881}"/>
              </a:ext>
            </a:extLst>
          </p:cNvPr>
          <p:cNvCxnSpPr/>
          <p:nvPr/>
        </p:nvCxnSpPr>
        <p:spPr>
          <a:xfrm>
            <a:off x="9161575" y="1430416"/>
            <a:ext cx="0" cy="214971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6688AE-8E37-591F-D22F-5EC51C46F334}"/>
              </a:ext>
            </a:extLst>
          </p:cNvPr>
          <p:cNvCxnSpPr/>
          <p:nvPr/>
        </p:nvCxnSpPr>
        <p:spPr>
          <a:xfrm>
            <a:off x="3917021" y="3968206"/>
            <a:ext cx="0" cy="214971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1CD47BB-A75B-80E5-E636-E4A0134F3359}"/>
              </a:ext>
            </a:extLst>
          </p:cNvPr>
          <p:cNvCxnSpPr/>
          <p:nvPr/>
        </p:nvCxnSpPr>
        <p:spPr>
          <a:xfrm>
            <a:off x="6832499" y="3968206"/>
            <a:ext cx="0" cy="214971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038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4EBE47-2F1E-2BF2-29E5-FE78F676D99F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087C6-9394-D949-7D28-C0644ECF0248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111D3-40A9-FB09-0EE3-B09BA8E0452B}"/>
              </a:ext>
            </a:extLst>
          </p:cNvPr>
          <p:cNvSpPr txBox="1"/>
          <p:nvPr/>
        </p:nvSpPr>
        <p:spPr>
          <a:xfrm>
            <a:off x="0" y="693482"/>
            <a:ext cx="1876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버전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690E010-9CBD-4DB5-12B9-B65E2126E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622669"/>
              </p:ext>
            </p:extLst>
          </p:nvPr>
        </p:nvGraphicFramePr>
        <p:xfrm>
          <a:off x="2142911" y="832019"/>
          <a:ext cx="9654642" cy="5009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9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7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버</a:t>
                      </a:r>
                      <a:r>
                        <a:rPr lang="ko-KR" altLang="en-US" sz="12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전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일 자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 명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작성자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1.0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2022/05/26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프론트 최초 구현 완료 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</a:t>
                      </a:r>
                      <a:r>
                        <a:rPr lang="ko-KR" altLang="en-US" sz="1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해피하조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1.1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2022/05/29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프론트 디자인 개선 작업 완료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</a:t>
                      </a:r>
                      <a:r>
                        <a:rPr lang="ko-KR" altLang="en-US" sz="1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해피하조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1.2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2022/06/03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프론트 오류 개선 작업 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해피하조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2.0</a:t>
                      </a:r>
                      <a:endParaRPr lang="ko-KR" altLang="en-US" sz="9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2022/06/07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차 기능 구현 완료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해피하조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2.1</a:t>
                      </a:r>
                      <a:endParaRPr lang="ko-KR" altLang="en-US" sz="9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2022/06/09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API </a:t>
                      </a: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기능 구현 완료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해피하조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2.2</a:t>
                      </a:r>
                      <a:endParaRPr lang="ko-KR" altLang="en-US" sz="9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2022/06/11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차 기능 구현 완료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해피하조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2.3</a:t>
                      </a:r>
                      <a:endParaRPr lang="ko-KR" altLang="en-US" sz="9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2022/06/17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차 </a:t>
                      </a:r>
                      <a:r>
                        <a:rPr lang="ko-KR" altLang="en-US" sz="1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백단</a:t>
                      </a: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구현 완료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해피하조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3.0</a:t>
                      </a:r>
                      <a:endParaRPr lang="ko-KR" altLang="en-US" sz="9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2022/06/20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웹페이지 </a:t>
                      </a:r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v.1.0 </a:t>
                      </a: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배포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해피하조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3.1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2022/06/26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차 </a:t>
                      </a:r>
                      <a:r>
                        <a:rPr lang="ko-KR" altLang="en-US" sz="1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백단</a:t>
                      </a: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구현 완료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해피하조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3.2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2022/06/28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백단</a:t>
                      </a: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오류 개선 작업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해피하조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3.3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2022/06/30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전체 파일 취합작업 완료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해피하조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3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4.0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2022/07/01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최종 프레젠테이션 완료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우리는 해피하조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11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4EBE47-2F1E-2BF2-29E5-FE78F676D99F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087C6-9394-D949-7D28-C0644ECF0248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111D3-40A9-FB09-0EE3-B09BA8E0452B}"/>
              </a:ext>
            </a:extLst>
          </p:cNvPr>
          <p:cNvSpPr txBox="1"/>
          <p:nvPr/>
        </p:nvSpPr>
        <p:spPr>
          <a:xfrm>
            <a:off x="0" y="693482"/>
            <a:ext cx="1876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프로젝트 일정</a:t>
            </a:r>
            <a:endParaRPr lang="en-US" altLang="ko-KR" sz="36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0E5AE49-1132-314A-1BD6-48DD6135BA51}"/>
              </a:ext>
            </a:extLst>
          </p:cNvPr>
          <p:cNvGraphicFramePr>
            <a:graphicFrameLocks noGrp="1"/>
          </p:cNvGraphicFramePr>
          <p:nvPr/>
        </p:nvGraphicFramePr>
        <p:xfrm>
          <a:off x="1959984" y="1819300"/>
          <a:ext cx="9964922" cy="3482563"/>
        </p:xfrm>
        <a:graphic>
          <a:graphicData uri="http://schemas.openxmlformats.org/drawingml/2006/table">
            <a:tbl>
              <a:tblPr/>
              <a:tblGrid>
                <a:gridCol w="1336472">
                  <a:extLst>
                    <a:ext uri="{9D8B030D-6E8A-4147-A177-3AD203B41FA5}">
                      <a16:colId xmlns:a16="http://schemas.microsoft.com/office/drawing/2014/main" val="3251119587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578455685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316185448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110682615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126402054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092428831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04042090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302049072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970807234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252687877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938116222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31277322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298544388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263313547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769283255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823131220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749962914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861914085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4145140450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241608302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947715587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3531542022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083979775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986483559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258675951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773212737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613803648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3860942768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553765344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3393467546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108783124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839592130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796122823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048501213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613775546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494525761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351832155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1750048366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3585188910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3776956066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4071976402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3342010168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920236117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3744867431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97401661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2270871300"/>
                    </a:ext>
                  </a:extLst>
                </a:gridCol>
                <a:gridCol w="187575">
                  <a:extLst>
                    <a:ext uri="{9D8B030D-6E8A-4147-A177-3AD203B41FA5}">
                      <a16:colId xmlns:a16="http://schemas.microsoft.com/office/drawing/2014/main" val="971300603"/>
                    </a:ext>
                  </a:extLst>
                </a:gridCol>
              </a:tblGrid>
              <a:tr h="43766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프로젝트 세부작업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DF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D3C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0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C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BF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040581"/>
                  </a:ext>
                </a:extLst>
              </a:tr>
              <a:tr h="392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17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18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19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21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22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23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24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25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26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27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28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29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30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31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8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9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10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11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13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14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15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16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17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18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19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21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22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23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24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25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26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27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28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29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30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464833"/>
                  </a:ext>
                </a:extLst>
              </a:tr>
              <a:tr h="530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프론트작업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1B46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078683"/>
                  </a:ext>
                </a:extLst>
              </a:tr>
              <a:tr h="530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기능구현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3B5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3B5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3B5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3B5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3B5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3B5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3B5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B3B5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427610"/>
                  </a:ext>
                </a:extLst>
              </a:tr>
              <a:tr h="530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백단작업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86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697605"/>
                  </a:ext>
                </a:extLst>
              </a:tr>
              <a:tr h="530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파일 취합 및 오류 개선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  <a:p>
                      <a:pPr algn="l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작업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4C4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4C4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4C4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4C4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4C4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4C4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4C4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997743"/>
                  </a:ext>
                </a:extLst>
              </a:tr>
              <a:tr h="530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프레젠테이션 준비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1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50" marR="8250" marT="82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6816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C842C58-F3CB-8D60-EB92-8F07D52C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56" y="341545"/>
            <a:ext cx="1765257" cy="110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4EBE47-2F1E-2BF2-29E5-FE78F676D99F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087C6-9394-D949-7D28-C0644ECF0248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61925" y="2095645"/>
            <a:ext cx="1425390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2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사이트맵</a:t>
            </a:r>
            <a:endParaRPr lang="ko-KR" altLang="en-US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111D3-40A9-FB09-0EE3-B09BA8E0452B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화면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8A9867EC-E664-E2B3-99FE-054800809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56" y="341545"/>
            <a:ext cx="1765257" cy="110785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2BE97C-20D3-B80A-E991-1002F7EFB0A0}"/>
              </a:ext>
            </a:extLst>
          </p:cNvPr>
          <p:cNvSpPr/>
          <p:nvPr/>
        </p:nvSpPr>
        <p:spPr>
          <a:xfrm>
            <a:off x="3248524" y="654797"/>
            <a:ext cx="1153995" cy="224859"/>
          </a:xfrm>
          <a:prstGeom prst="rect">
            <a:avLst/>
          </a:prstGeom>
          <a:noFill/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메인페이지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7881788-2B21-0393-2681-E9B78C81E8F8}"/>
              </a:ext>
            </a:extLst>
          </p:cNvPr>
          <p:cNvSpPr/>
          <p:nvPr/>
        </p:nvSpPr>
        <p:spPr>
          <a:xfrm>
            <a:off x="7730440" y="5213044"/>
            <a:ext cx="1153995" cy="224859"/>
          </a:xfrm>
          <a:prstGeom prst="rect">
            <a:avLst/>
          </a:prstGeom>
          <a:solidFill>
            <a:srgbClr val="2F2F3E"/>
          </a:solidFill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회원정보 관리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9EB5F4C-0B6C-2398-7805-47DE2B542566}"/>
              </a:ext>
            </a:extLst>
          </p:cNvPr>
          <p:cNvCxnSpPr>
            <a:cxnSpLocks/>
          </p:cNvCxnSpPr>
          <p:nvPr/>
        </p:nvCxnSpPr>
        <p:spPr>
          <a:xfrm>
            <a:off x="4402519" y="747244"/>
            <a:ext cx="343395" cy="0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28F1393-A627-87BF-650E-03FD2169A208}"/>
              </a:ext>
            </a:extLst>
          </p:cNvPr>
          <p:cNvSpPr/>
          <p:nvPr/>
        </p:nvSpPr>
        <p:spPr>
          <a:xfrm>
            <a:off x="6069090" y="1433718"/>
            <a:ext cx="1153995" cy="224859"/>
          </a:xfrm>
          <a:prstGeom prst="rect">
            <a:avLst/>
          </a:prstGeom>
          <a:solidFill>
            <a:srgbClr val="2F2F3E"/>
          </a:solidFill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일정 만들기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68D4857-E03B-4B5C-A277-64196E277BB3}"/>
              </a:ext>
            </a:extLst>
          </p:cNvPr>
          <p:cNvCxnSpPr>
            <a:cxnSpLocks/>
          </p:cNvCxnSpPr>
          <p:nvPr/>
        </p:nvCxnSpPr>
        <p:spPr>
          <a:xfrm flipH="1">
            <a:off x="4571164" y="760051"/>
            <a:ext cx="8650" cy="2371075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203A609-E3D3-3D5D-C73E-FF1EC68B49A6}"/>
              </a:ext>
            </a:extLst>
          </p:cNvPr>
          <p:cNvSpPr/>
          <p:nvPr/>
        </p:nvSpPr>
        <p:spPr>
          <a:xfrm>
            <a:off x="4755649" y="1443921"/>
            <a:ext cx="1153995" cy="224859"/>
          </a:xfrm>
          <a:prstGeom prst="rect">
            <a:avLst/>
          </a:prstGeom>
          <a:noFill/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67C10E9-0F12-9ED4-C1BC-F6E295946991}"/>
              </a:ext>
            </a:extLst>
          </p:cNvPr>
          <p:cNvSpPr/>
          <p:nvPr/>
        </p:nvSpPr>
        <p:spPr>
          <a:xfrm>
            <a:off x="4747099" y="647621"/>
            <a:ext cx="1153995" cy="224859"/>
          </a:xfrm>
          <a:prstGeom prst="rect">
            <a:avLst/>
          </a:prstGeom>
          <a:solidFill>
            <a:srgbClr val="2F2F3E"/>
          </a:solidFill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이용방법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E25B113-4E9C-FF6B-17E9-DDA3CB6FEA5A}"/>
              </a:ext>
            </a:extLst>
          </p:cNvPr>
          <p:cNvCxnSpPr>
            <a:cxnSpLocks/>
          </p:cNvCxnSpPr>
          <p:nvPr/>
        </p:nvCxnSpPr>
        <p:spPr>
          <a:xfrm>
            <a:off x="7561427" y="4583634"/>
            <a:ext cx="0" cy="747311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EC76022-047E-244B-6332-E8782960C44E}"/>
              </a:ext>
            </a:extLst>
          </p:cNvPr>
          <p:cNvSpPr/>
          <p:nvPr/>
        </p:nvSpPr>
        <p:spPr>
          <a:xfrm>
            <a:off x="7736571" y="4467504"/>
            <a:ext cx="1153995" cy="224859"/>
          </a:xfrm>
          <a:prstGeom prst="rect">
            <a:avLst/>
          </a:prstGeom>
          <a:noFill/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나의일정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ABBF970-9F32-5713-78B1-AB1CAF13CF49}"/>
              </a:ext>
            </a:extLst>
          </p:cNvPr>
          <p:cNvSpPr/>
          <p:nvPr/>
        </p:nvSpPr>
        <p:spPr>
          <a:xfrm>
            <a:off x="9222966" y="5188971"/>
            <a:ext cx="1153995" cy="224859"/>
          </a:xfrm>
          <a:prstGeom prst="rect">
            <a:avLst/>
          </a:prstGeom>
          <a:solidFill>
            <a:schemeClr val="bg1"/>
          </a:solidFill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회원정보 수정</a:t>
            </a:r>
          </a:p>
        </p:txBody>
      </p:sp>
      <p:cxnSp>
        <p:nvCxnSpPr>
          <p:cNvPr id="57" name="직선 연결선 64">
            <a:extLst>
              <a:ext uri="{FF2B5EF4-FFF2-40B4-BE49-F238E27FC236}">
                <a16:creationId xmlns:a16="http://schemas.microsoft.com/office/drawing/2014/main" id="{7B77BC92-EC44-3C8F-B3DB-E53D565EA98F}"/>
              </a:ext>
            </a:extLst>
          </p:cNvPr>
          <p:cNvCxnSpPr>
            <a:cxnSpLocks/>
          </p:cNvCxnSpPr>
          <p:nvPr/>
        </p:nvCxnSpPr>
        <p:spPr>
          <a:xfrm>
            <a:off x="4582852" y="1572591"/>
            <a:ext cx="163062" cy="4081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64">
            <a:extLst>
              <a:ext uri="{FF2B5EF4-FFF2-40B4-BE49-F238E27FC236}">
                <a16:creationId xmlns:a16="http://schemas.microsoft.com/office/drawing/2014/main" id="{C4312E1B-EBAC-E6DD-5F4C-4316A3CCB04C}"/>
              </a:ext>
            </a:extLst>
          </p:cNvPr>
          <p:cNvCxnSpPr>
            <a:cxnSpLocks/>
          </p:cNvCxnSpPr>
          <p:nvPr/>
        </p:nvCxnSpPr>
        <p:spPr>
          <a:xfrm>
            <a:off x="5906028" y="1562619"/>
            <a:ext cx="163062" cy="4081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64">
            <a:extLst>
              <a:ext uri="{FF2B5EF4-FFF2-40B4-BE49-F238E27FC236}">
                <a16:creationId xmlns:a16="http://schemas.microsoft.com/office/drawing/2014/main" id="{43EF33D9-5F9E-BB40-F5BB-F1CF584D631E}"/>
              </a:ext>
            </a:extLst>
          </p:cNvPr>
          <p:cNvCxnSpPr>
            <a:cxnSpLocks/>
          </p:cNvCxnSpPr>
          <p:nvPr/>
        </p:nvCxnSpPr>
        <p:spPr>
          <a:xfrm>
            <a:off x="7569817" y="5325474"/>
            <a:ext cx="163062" cy="4081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78">
            <a:extLst>
              <a:ext uri="{FF2B5EF4-FFF2-40B4-BE49-F238E27FC236}">
                <a16:creationId xmlns:a16="http://schemas.microsoft.com/office/drawing/2014/main" id="{3D9C0F57-427D-39A4-2F33-B6E5BF2A96FC}"/>
              </a:ext>
            </a:extLst>
          </p:cNvPr>
          <p:cNvCxnSpPr>
            <a:cxnSpLocks/>
          </p:cNvCxnSpPr>
          <p:nvPr/>
        </p:nvCxnSpPr>
        <p:spPr>
          <a:xfrm>
            <a:off x="9053700" y="5296878"/>
            <a:ext cx="0" cy="747311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64">
            <a:extLst>
              <a:ext uri="{FF2B5EF4-FFF2-40B4-BE49-F238E27FC236}">
                <a16:creationId xmlns:a16="http://schemas.microsoft.com/office/drawing/2014/main" id="{C07A4E5D-E0A5-6DC2-D011-F026FB2F9460}"/>
              </a:ext>
            </a:extLst>
          </p:cNvPr>
          <p:cNvCxnSpPr>
            <a:cxnSpLocks/>
          </p:cNvCxnSpPr>
          <p:nvPr/>
        </p:nvCxnSpPr>
        <p:spPr>
          <a:xfrm>
            <a:off x="9054087" y="6046388"/>
            <a:ext cx="163062" cy="4081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36">
            <a:extLst>
              <a:ext uri="{FF2B5EF4-FFF2-40B4-BE49-F238E27FC236}">
                <a16:creationId xmlns:a16="http://schemas.microsoft.com/office/drawing/2014/main" id="{EDBB0DEF-FC7F-ECBA-ECB6-F24245AEBF66}"/>
              </a:ext>
            </a:extLst>
          </p:cNvPr>
          <p:cNvCxnSpPr>
            <a:cxnSpLocks/>
          </p:cNvCxnSpPr>
          <p:nvPr/>
        </p:nvCxnSpPr>
        <p:spPr>
          <a:xfrm>
            <a:off x="7393176" y="4577796"/>
            <a:ext cx="343395" cy="0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36">
            <a:extLst>
              <a:ext uri="{FF2B5EF4-FFF2-40B4-BE49-F238E27FC236}">
                <a16:creationId xmlns:a16="http://schemas.microsoft.com/office/drawing/2014/main" id="{E4B8C8CE-6089-C573-FDD2-F9EDA143B400}"/>
              </a:ext>
            </a:extLst>
          </p:cNvPr>
          <p:cNvCxnSpPr>
            <a:cxnSpLocks/>
          </p:cNvCxnSpPr>
          <p:nvPr/>
        </p:nvCxnSpPr>
        <p:spPr>
          <a:xfrm>
            <a:off x="8878328" y="5300088"/>
            <a:ext cx="343395" cy="0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78">
            <a:extLst>
              <a:ext uri="{FF2B5EF4-FFF2-40B4-BE49-F238E27FC236}">
                <a16:creationId xmlns:a16="http://schemas.microsoft.com/office/drawing/2014/main" id="{4C4BE360-EC59-2BE7-0936-4C8564779E94}"/>
              </a:ext>
            </a:extLst>
          </p:cNvPr>
          <p:cNvCxnSpPr>
            <a:cxnSpLocks/>
          </p:cNvCxnSpPr>
          <p:nvPr/>
        </p:nvCxnSpPr>
        <p:spPr>
          <a:xfrm>
            <a:off x="6070262" y="3139496"/>
            <a:ext cx="0" cy="1448235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64">
            <a:extLst>
              <a:ext uri="{FF2B5EF4-FFF2-40B4-BE49-F238E27FC236}">
                <a16:creationId xmlns:a16="http://schemas.microsoft.com/office/drawing/2014/main" id="{F55816BA-C69A-E184-310B-93C63295834F}"/>
              </a:ext>
            </a:extLst>
          </p:cNvPr>
          <p:cNvCxnSpPr>
            <a:cxnSpLocks/>
          </p:cNvCxnSpPr>
          <p:nvPr/>
        </p:nvCxnSpPr>
        <p:spPr>
          <a:xfrm>
            <a:off x="6061413" y="3889006"/>
            <a:ext cx="163062" cy="4081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36">
            <a:extLst>
              <a:ext uri="{FF2B5EF4-FFF2-40B4-BE49-F238E27FC236}">
                <a16:creationId xmlns:a16="http://schemas.microsoft.com/office/drawing/2014/main" id="{7CEB0166-9551-3D35-ED6C-39DAC2691AF3}"/>
              </a:ext>
            </a:extLst>
          </p:cNvPr>
          <p:cNvCxnSpPr>
            <a:cxnSpLocks/>
          </p:cNvCxnSpPr>
          <p:nvPr/>
        </p:nvCxnSpPr>
        <p:spPr>
          <a:xfrm>
            <a:off x="5894890" y="3142706"/>
            <a:ext cx="343395" cy="0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64">
            <a:extLst>
              <a:ext uri="{FF2B5EF4-FFF2-40B4-BE49-F238E27FC236}">
                <a16:creationId xmlns:a16="http://schemas.microsoft.com/office/drawing/2014/main" id="{6F3A49D8-E4A2-B4F1-9B95-4BA617D8265A}"/>
              </a:ext>
            </a:extLst>
          </p:cNvPr>
          <p:cNvCxnSpPr>
            <a:cxnSpLocks/>
          </p:cNvCxnSpPr>
          <p:nvPr/>
        </p:nvCxnSpPr>
        <p:spPr>
          <a:xfrm>
            <a:off x="6069138" y="4577796"/>
            <a:ext cx="163062" cy="4081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63">
            <a:extLst>
              <a:ext uri="{FF2B5EF4-FFF2-40B4-BE49-F238E27FC236}">
                <a16:creationId xmlns:a16="http://schemas.microsoft.com/office/drawing/2014/main" id="{D4B84A43-E24D-02D1-8310-976330614027}"/>
              </a:ext>
            </a:extLst>
          </p:cNvPr>
          <p:cNvSpPr/>
          <p:nvPr/>
        </p:nvSpPr>
        <p:spPr>
          <a:xfrm>
            <a:off x="4735908" y="2234976"/>
            <a:ext cx="1153995" cy="224859"/>
          </a:xfrm>
          <a:prstGeom prst="rect">
            <a:avLst/>
          </a:prstGeom>
          <a:solidFill>
            <a:srgbClr val="2F2F3E"/>
          </a:solidFill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41" name="직사각형 83">
            <a:extLst>
              <a:ext uri="{FF2B5EF4-FFF2-40B4-BE49-F238E27FC236}">
                <a16:creationId xmlns:a16="http://schemas.microsoft.com/office/drawing/2014/main" id="{65DC397D-09A2-6C0C-FE14-10883B13CA6E}"/>
              </a:ext>
            </a:extLst>
          </p:cNvPr>
          <p:cNvSpPr/>
          <p:nvPr/>
        </p:nvSpPr>
        <p:spPr>
          <a:xfrm>
            <a:off x="4726254" y="3037521"/>
            <a:ext cx="1153995" cy="224859"/>
          </a:xfrm>
          <a:prstGeom prst="rect">
            <a:avLst/>
          </a:prstGeom>
          <a:noFill/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</a:p>
        </p:txBody>
      </p:sp>
      <p:cxnSp>
        <p:nvCxnSpPr>
          <p:cNvPr id="42" name="직선 연결선 64">
            <a:extLst>
              <a:ext uri="{FF2B5EF4-FFF2-40B4-BE49-F238E27FC236}">
                <a16:creationId xmlns:a16="http://schemas.microsoft.com/office/drawing/2014/main" id="{748D5564-EA6B-CA89-6449-EBC715E82F8B}"/>
              </a:ext>
            </a:extLst>
          </p:cNvPr>
          <p:cNvCxnSpPr>
            <a:cxnSpLocks/>
          </p:cNvCxnSpPr>
          <p:nvPr/>
        </p:nvCxnSpPr>
        <p:spPr>
          <a:xfrm>
            <a:off x="4571164" y="3135415"/>
            <a:ext cx="163062" cy="4081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81">
            <a:extLst>
              <a:ext uri="{FF2B5EF4-FFF2-40B4-BE49-F238E27FC236}">
                <a16:creationId xmlns:a16="http://schemas.microsoft.com/office/drawing/2014/main" id="{DF062B20-E9C6-4768-11DE-72FCC99CAD3B}"/>
              </a:ext>
            </a:extLst>
          </p:cNvPr>
          <p:cNvSpPr/>
          <p:nvPr/>
        </p:nvSpPr>
        <p:spPr>
          <a:xfrm>
            <a:off x="6232200" y="3030276"/>
            <a:ext cx="1153995" cy="224859"/>
          </a:xfrm>
          <a:prstGeom prst="rect">
            <a:avLst/>
          </a:prstGeom>
          <a:solidFill>
            <a:srgbClr val="2F2F3E"/>
          </a:solidFill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46" name="직사각형 32">
            <a:extLst>
              <a:ext uri="{FF2B5EF4-FFF2-40B4-BE49-F238E27FC236}">
                <a16:creationId xmlns:a16="http://schemas.microsoft.com/office/drawing/2014/main" id="{CDC741CD-92FC-7983-2120-7F20EA859680}"/>
              </a:ext>
            </a:extLst>
          </p:cNvPr>
          <p:cNvSpPr/>
          <p:nvPr/>
        </p:nvSpPr>
        <p:spPr>
          <a:xfrm>
            <a:off x="6229945" y="3766094"/>
            <a:ext cx="1153995" cy="224859"/>
          </a:xfrm>
          <a:prstGeom prst="rect">
            <a:avLst/>
          </a:prstGeom>
          <a:noFill/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47" name="직사각형 63">
            <a:extLst>
              <a:ext uri="{FF2B5EF4-FFF2-40B4-BE49-F238E27FC236}">
                <a16:creationId xmlns:a16="http://schemas.microsoft.com/office/drawing/2014/main" id="{414B8D69-0D1A-718B-9C70-FBE180851D42}"/>
              </a:ext>
            </a:extLst>
          </p:cNvPr>
          <p:cNvSpPr/>
          <p:nvPr/>
        </p:nvSpPr>
        <p:spPr>
          <a:xfrm>
            <a:off x="6224475" y="4462826"/>
            <a:ext cx="1153995" cy="224859"/>
          </a:xfrm>
          <a:prstGeom prst="rect">
            <a:avLst/>
          </a:prstGeom>
          <a:solidFill>
            <a:srgbClr val="2F2F3E"/>
          </a:solidFill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cxnSp>
        <p:nvCxnSpPr>
          <p:cNvPr id="49" name="직선 연결선 64">
            <a:extLst>
              <a:ext uri="{FF2B5EF4-FFF2-40B4-BE49-F238E27FC236}">
                <a16:creationId xmlns:a16="http://schemas.microsoft.com/office/drawing/2014/main" id="{7738DFEA-FF7D-2704-77EF-20EDA076DB9F}"/>
              </a:ext>
            </a:extLst>
          </p:cNvPr>
          <p:cNvCxnSpPr>
            <a:cxnSpLocks/>
          </p:cNvCxnSpPr>
          <p:nvPr/>
        </p:nvCxnSpPr>
        <p:spPr>
          <a:xfrm>
            <a:off x="4587472" y="2343825"/>
            <a:ext cx="163062" cy="4081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83">
            <a:extLst>
              <a:ext uri="{FF2B5EF4-FFF2-40B4-BE49-F238E27FC236}">
                <a16:creationId xmlns:a16="http://schemas.microsoft.com/office/drawing/2014/main" id="{C565ABF2-4E77-9ADA-3B6A-B5AC964CC8B0}"/>
              </a:ext>
            </a:extLst>
          </p:cNvPr>
          <p:cNvSpPr/>
          <p:nvPr/>
        </p:nvSpPr>
        <p:spPr>
          <a:xfrm>
            <a:off x="6042435" y="2238578"/>
            <a:ext cx="1153995" cy="224859"/>
          </a:xfrm>
          <a:prstGeom prst="rect">
            <a:avLst/>
          </a:prstGeom>
          <a:noFill/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게시글</a:t>
            </a:r>
          </a:p>
        </p:txBody>
      </p:sp>
      <p:cxnSp>
        <p:nvCxnSpPr>
          <p:cNvPr id="53" name="직선 연결선 64">
            <a:extLst>
              <a:ext uri="{FF2B5EF4-FFF2-40B4-BE49-F238E27FC236}">
                <a16:creationId xmlns:a16="http://schemas.microsoft.com/office/drawing/2014/main" id="{A94DAE68-FFE4-C737-73AB-601E30B7058B}"/>
              </a:ext>
            </a:extLst>
          </p:cNvPr>
          <p:cNvCxnSpPr>
            <a:cxnSpLocks/>
          </p:cNvCxnSpPr>
          <p:nvPr/>
        </p:nvCxnSpPr>
        <p:spPr>
          <a:xfrm>
            <a:off x="5887345" y="2336472"/>
            <a:ext cx="163062" cy="4081"/>
          </a:xfrm>
          <a:prstGeom prst="line">
            <a:avLst/>
          </a:prstGeom>
          <a:ln w="19050">
            <a:solidFill>
              <a:srgbClr val="2F2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33">
            <a:extLst>
              <a:ext uri="{FF2B5EF4-FFF2-40B4-BE49-F238E27FC236}">
                <a16:creationId xmlns:a16="http://schemas.microsoft.com/office/drawing/2014/main" id="{50F91637-859A-0DD2-D67B-917908C32A5E}"/>
              </a:ext>
            </a:extLst>
          </p:cNvPr>
          <p:cNvSpPr/>
          <p:nvPr/>
        </p:nvSpPr>
        <p:spPr>
          <a:xfrm>
            <a:off x="9217149" y="5942522"/>
            <a:ext cx="1153995" cy="224859"/>
          </a:xfrm>
          <a:prstGeom prst="rect">
            <a:avLst/>
          </a:prstGeom>
          <a:solidFill>
            <a:srgbClr val="2F2F3E"/>
          </a:solidFill>
          <a:ln w="19050">
            <a:solidFill>
              <a:srgbClr val="2F2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회원정보 탈퇴</a:t>
            </a:r>
          </a:p>
        </p:txBody>
      </p:sp>
    </p:spTree>
    <p:extLst>
      <p:ext uri="{BB962C8B-B14F-4D97-AF65-F5344CB8AC3E}">
        <p14:creationId xmlns:p14="http://schemas.microsoft.com/office/powerpoint/2010/main" val="282384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7B4BBD-ECCC-7CF8-8770-BD4513DC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000" y="867725"/>
            <a:ext cx="3018901" cy="4953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C233D1-8181-865E-3111-278E7C9C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603" y="6100857"/>
            <a:ext cx="9984471" cy="598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E9D12D-9BE3-5AF4-D121-F9776A32B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405" y="134561"/>
            <a:ext cx="10123946" cy="53336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61925" y="2095645"/>
            <a:ext cx="172515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2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메인페이지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FFA5DF-6ABE-C3D4-0F60-E86A780AB9D0}"/>
              </a:ext>
            </a:extLst>
          </p:cNvPr>
          <p:cNvSpPr txBox="1"/>
          <p:nvPr/>
        </p:nvSpPr>
        <p:spPr>
          <a:xfrm>
            <a:off x="161925" y="2643379"/>
            <a:ext cx="15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LAYOUT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6">
            <a:extLst>
              <a:ext uri="{FF2B5EF4-FFF2-40B4-BE49-F238E27FC236}">
                <a16:creationId xmlns:a16="http://schemas.microsoft.com/office/drawing/2014/main" id="{E3FFEAD5-8FFA-E81E-0F02-05696A23B9A8}"/>
              </a:ext>
            </a:extLst>
          </p:cNvPr>
          <p:cNvSpPr/>
          <p:nvPr/>
        </p:nvSpPr>
        <p:spPr>
          <a:xfrm>
            <a:off x="2147324" y="222860"/>
            <a:ext cx="9629040" cy="476305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96313F-185B-5352-BEF7-30D594BDF6E8}"/>
              </a:ext>
            </a:extLst>
          </p:cNvPr>
          <p:cNvSpPr txBox="1"/>
          <p:nvPr/>
        </p:nvSpPr>
        <p:spPr>
          <a:xfrm flipH="1">
            <a:off x="9181906" y="921436"/>
            <a:ext cx="2688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헤더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여행리뷰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이용방법 및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바로가기 기능포함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Shape 92">
            <a:extLst>
              <a:ext uri="{FF2B5EF4-FFF2-40B4-BE49-F238E27FC236}">
                <a16:creationId xmlns:a16="http://schemas.microsoft.com/office/drawing/2014/main" id="{B151DCC8-7276-0DFE-846B-25E884A43498}"/>
              </a:ext>
            </a:extLst>
          </p:cNvPr>
          <p:cNvSpPr/>
          <p:nvPr/>
        </p:nvSpPr>
        <p:spPr>
          <a:xfrm>
            <a:off x="9109017" y="735479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22" name="직사각형 27">
            <a:extLst>
              <a:ext uri="{FF2B5EF4-FFF2-40B4-BE49-F238E27FC236}">
                <a16:creationId xmlns:a16="http://schemas.microsoft.com/office/drawing/2014/main" id="{2A6A75BE-6E2B-B16E-4403-7ECF5D80CE41}"/>
              </a:ext>
            </a:extLst>
          </p:cNvPr>
          <p:cNvSpPr/>
          <p:nvPr/>
        </p:nvSpPr>
        <p:spPr>
          <a:xfrm>
            <a:off x="5430981" y="871438"/>
            <a:ext cx="3035920" cy="4980894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2401A0-7FD1-926D-AC24-667D900E9FAF}"/>
              </a:ext>
            </a:extLst>
          </p:cNvPr>
          <p:cNvSpPr txBox="1"/>
          <p:nvPr/>
        </p:nvSpPr>
        <p:spPr>
          <a:xfrm flipH="1">
            <a:off x="2382799" y="2341849"/>
            <a:ext cx="2688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컨텐츠영역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pPr algn="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여행리뷰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이용방법 및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기능포함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Shape 92">
            <a:extLst>
              <a:ext uri="{FF2B5EF4-FFF2-40B4-BE49-F238E27FC236}">
                <a16:creationId xmlns:a16="http://schemas.microsoft.com/office/drawing/2014/main" id="{36E82744-C8D3-CE23-6C1D-1DC5D2101731}"/>
              </a:ext>
            </a:extLst>
          </p:cNvPr>
          <p:cNvSpPr/>
          <p:nvPr/>
        </p:nvSpPr>
        <p:spPr>
          <a:xfrm>
            <a:off x="4958169" y="2148595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2</a:t>
            </a:r>
            <a:endParaRPr dirty="0"/>
          </a:p>
        </p:txBody>
      </p:sp>
      <p:sp>
        <p:nvSpPr>
          <p:cNvPr id="27" name="Shape 92">
            <a:extLst>
              <a:ext uri="{FF2B5EF4-FFF2-40B4-BE49-F238E27FC236}">
                <a16:creationId xmlns:a16="http://schemas.microsoft.com/office/drawing/2014/main" id="{4934DA77-D570-D413-D23E-23A20040B6D6}"/>
              </a:ext>
            </a:extLst>
          </p:cNvPr>
          <p:cNvSpPr/>
          <p:nvPr/>
        </p:nvSpPr>
        <p:spPr>
          <a:xfrm>
            <a:off x="8975210" y="5372267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3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3071-C45E-0541-5365-F7AB79129BB9}"/>
              </a:ext>
            </a:extLst>
          </p:cNvPr>
          <p:cNvSpPr txBox="1"/>
          <p:nvPr/>
        </p:nvSpPr>
        <p:spPr>
          <a:xfrm flipH="1">
            <a:off x="8984446" y="5571764"/>
            <a:ext cx="295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풋터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홈페이지 로고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관리자 정보 표기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직사각형 6">
            <a:extLst>
              <a:ext uri="{FF2B5EF4-FFF2-40B4-BE49-F238E27FC236}">
                <a16:creationId xmlns:a16="http://schemas.microsoft.com/office/drawing/2014/main" id="{5E2C3648-7CDC-393B-6E7A-5077E4681DA5}"/>
              </a:ext>
            </a:extLst>
          </p:cNvPr>
          <p:cNvSpPr/>
          <p:nvPr/>
        </p:nvSpPr>
        <p:spPr>
          <a:xfrm>
            <a:off x="1950603" y="6056870"/>
            <a:ext cx="10018609" cy="596846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954AB-2687-1BE7-B374-83079781087C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화면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967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96F094-E6FB-6FB7-3FDF-2D0E4C96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47" y="713703"/>
            <a:ext cx="2514951" cy="676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F25C1-E52B-FD86-B1EC-E6CB583BF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196" y="711029"/>
            <a:ext cx="2924583" cy="62873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2D812A-B267-BDF0-0257-CDDEE57C9BD6}"/>
              </a:ext>
            </a:extLst>
          </p:cNvPr>
          <p:cNvSpPr/>
          <p:nvPr/>
        </p:nvSpPr>
        <p:spPr>
          <a:xfrm>
            <a:off x="171451" y="146307"/>
            <a:ext cx="11858624" cy="654976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4B2007-F1ED-9BBD-047E-FF02618F6F30}"/>
              </a:ext>
            </a:extLst>
          </p:cNvPr>
          <p:cNvSpPr/>
          <p:nvPr/>
        </p:nvSpPr>
        <p:spPr>
          <a:xfrm>
            <a:off x="0" y="0"/>
            <a:ext cx="1876425" cy="6858000"/>
          </a:xfrm>
          <a:prstGeom prst="rect">
            <a:avLst/>
          </a:prstGeom>
          <a:solidFill>
            <a:srgbClr val="4B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280DE-3561-269D-3DD0-F2C926DC86D7}"/>
              </a:ext>
            </a:extLst>
          </p:cNvPr>
          <p:cNvSpPr txBox="1"/>
          <p:nvPr/>
        </p:nvSpPr>
        <p:spPr>
          <a:xfrm>
            <a:off x="161925" y="2095645"/>
            <a:ext cx="172515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2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메인페이지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072818-4945-EB39-3C9C-F4A46E8274D9}"/>
              </a:ext>
            </a:extLst>
          </p:cNvPr>
          <p:cNvCxnSpPr/>
          <p:nvPr/>
        </p:nvCxnSpPr>
        <p:spPr>
          <a:xfrm>
            <a:off x="161925" y="1948543"/>
            <a:ext cx="15183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FFA5DF-6ABE-C3D4-0F60-E86A780AB9D0}"/>
              </a:ext>
            </a:extLst>
          </p:cNvPr>
          <p:cNvSpPr txBox="1"/>
          <p:nvPr/>
        </p:nvSpPr>
        <p:spPr>
          <a:xfrm>
            <a:off x="161925" y="2643379"/>
            <a:ext cx="15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LAYOUT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EFC2E-EE36-7AE4-2994-167C7D98EA75}"/>
              </a:ext>
            </a:extLst>
          </p:cNvPr>
          <p:cNvSpPr txBox="1"/>
          <p:nvPr/>
        </p:nvSpPr>
        <p:spPr>
          <a:xfrm flipH="1">
            <a:off x="2541177" y="439334"/>
            <a:ext cx="2688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로고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Click :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메인화면으로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이동 </a:t>
            </a:r>
          </a:p>
        </p:txBody>
      </p:sp>
      <p:sp>
        <p:nvSpPr>
          <p:cNvPr id="23" name="Shape 92">
            <a:extLst>
              <a:ext uri="{FF2B5EF4-FFF2-40B4-BE49-F238E27FC236}">
                <a16:creationId xmlns:a16="http://schemas.microsoft.com/office/drawing/2014/main" id="{068D3B5D-AE4F-23C8-0337-E71DF20F0D40}"/>
              </a:ext>
            </a:extLst>
          </p:cNvPr>
          <p:cNvSpPr/>
          <p:nvPr/>
        </p:nvSpPr>
        <p:spPr>
          <a:xfrm>
            <a:off x="2468288" y="308794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24" name="Shape 92">
            <a:extLst>
              <a:ext uri="{FF2B5EF4-FFF2-40B4-BE49-F238E27FC236}">
                <a16:creationId xmlns:a16="http://schemas.microsoft.com/office/drawing/2014/main" id="{3586C4F9-3FE0-388A-1E8E-2191AC858F33}"/>
              </a:ext>
            </a:extLst>
          </p:cNvPr>
          <p:cNvSpPr/>
          <p:nvPr/>
        </p:nvSpPr>
        <p:spPr>
          <a:xfrm>
            <a:off x="9229931" y="181096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2</a:t>
            </a:r>
            <a:endParaRPr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539A90B-4C54-14A9-163E-9D2BC2D938DB}"/>
              </a:ext>
            </a:extLst>
          </p:cNvPr>
          <p:cNvSpPr/>
          <p:nvPr/>
        </p:nvSpPr>
        <p:spPr>
          <a:xfrm>
            <a:off x="2646089" y="1872353"/>
            <a:ext cx="8733112" cy="4221718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E7D8D7-5060-0552-DAE2-B44729989399}"/>
              </a:ext>
            </a:extLst>
          </p:cNvPr>
          <p:cNvSpPr txBox="1"/>
          <p:nvPr/>
        </p:nvSpPr>
        <p:spPr>
          <a:xfrm flipH="1">
            <a:off x="9318831" y="271584"/>
            <a:ext cx="268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카테고리 영역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Click</a:t>
            </a:r>
          </a:p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페이지로 이동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06B5DE-91D6-889B-D3B2-5ECE8F59F652}"/>
              </a:ext>
            </a:extLst>
          </p:cNvPr>
          <p:cNvSpPr/>
          <p:nvPr/>
        </p:nvSpPr>
        <p:spPr>
          <a:xfrm>
            <a:off x="2646088" y="789670"/>
            <a:ext cx="2239948" cy="476305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17F269-F9F9-A3A9-452B-1644576594F7}"/>
              </a:ext>
            </a:extLst>
          </p:cNvPr>
          <p:cNvSpPr txBox="1"/>
          <p:nvPr/>
        </p:nvSpPr>
        <p:spPr>
          <a:xfrm>
            <a:off x="6317423" y="786303"/>
            <a:ext cx="141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F2F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&lt;Header&gt;</a:t>
            </a:r>
            <a:endParaRPr lang="ko-KR" altLang="en-US" dirty="0">
              <a:solidFill>
                <a:srgbClr val="2F2F3E"/>
              </a:solidFill>
            </a:endParaRPr>
          </a:p>
        </p:txBody>
      </p:sp>
      <p:sp>
        <p:nvSpPr>
          <p:cNvPr id="25" name="Shape 92">
            <a:extLst>
              <a:ext uri="{FF2B5EF4-FFF2-40B4-BE49-F238E27FC236}">
                <a16:creationId xmlns:a16="http://schemas.microsoft.com/office/drawing/2014/main" id="{C326A728-4DCC-204B-4DF5-CAD8371AD1AD}"/>
              </a:ext>
            </a:extLst>
          </p:cNvPr>
          <p:cNvSpPr/>
          <p:nvPr/>
        </p:nvSpPr>
        <p:spPr>
          <a:xfrm>
            <a:off x="9197164" y="6174598"/>
            <a:ext cx="177800" cy="180975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3</a:t>
            </a:r>
            <a:endParaRPr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5E1708-977A-766E-B020-E1FC9016EF07}"/>
              </a:ext>
            </a:extLst>
          </p:cNvPr>
          <p:cNvSpPr txBox="1"/>
          <p:nvPr/>
        </p:nvSpPr>
        <p:spPr>
          <a:xfrm flipH="1">
            <a:off x="9286064" y="6265522"/>
            <a:ext cx="2688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캐러셀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슬라이드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CA74DD-5B06-D903-3B8D-996B88FED9BF}"/>
              </a:ext>
            </a:extLst>
          </p:cNvPr>
          <p:cNvSpPr txBox="1"/>
          <p:nvPr/>
        </p:nvSpPr>
        <p:spPr>
          <a:xfrm>
            <a:off x="5897908" y="1460864"/>
            <a:ext cx="242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F2F3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&lt;Contents Area&gt;</a:t>
            </a:r>
            <a:endParaRPr lang="ko-KR" altLang="en-US" dirty="0">
              <a:solidFill>
                <a:srgbClr val="2F2F3E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D70B9F-2FA4-4F52-0135-558C74D6C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053" y="1948543"/>
            <a:ext cx="7647709" cy="39939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CA8619-CD46-E1B2-3BE7-1FD4337D2E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41" r="953"/>
          <a:stretch/>
        </p:blipFill>
        <p:spPr>
          <a:xfrm>
            <a:off x="10524441" y="700348"/>
            <a:ext cx="1289845" cy="1424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75BF8-09CA-D8CE-0306-C47C144F2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160" y="871156"/>
            <a:ext cx="764714" cy="29860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5365621-33E4-FDDA-0C60-08BAE6B443C9}"/>
              </a:ext>
            </a:extLst>
          </p:cNvPr>
          <p:cNvSpPr/>
          <p:nvPr/>
        </p:nvSpPr>
        <p:spPr>
          <a:xfrm>
            <a:off x="8781363" y="771704"/>
            <a:ext cx="2777416" cy="484287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4E15CA-837D-65A0-B6D6-14BA554F8ED9}"/>
              </a:ext>
            </a:extLst>
          </p:cNvPr>
          <p:cNvSpPr txBox="1"/>
          <p:nvPr/>
        </p:nvSpPr>
        <p:spPr>
          <a:xfrm>
            <a:off x="0" y="422227"/>
            <a:ext cx="1876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화면</a:t>
            </a:r>
            <a:endParaRPr lang="en-US" altLang="ko-KR" sz="4000" dirty="0">
              <a:solidFill>
                <a:schemeClr val="bg1"/>
              </a:solidFill>
              <a:latin typeface="영도체" panose="020B0600000101010101" pitchFamily="50" charset="-127"/>
              <a:ea typeface="영도체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영도체" panose="020B0600000101010101" pitchFamily="50" charset="-127"/>
                <a:ea typeface="영도체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1818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4627</TotalTime>
  <Words>1504</Words>
  <Application>Microsoft Office PowerPoint</Application>
  <PresentationFormat>와이드스크린</PresentationFormat>
  <Paragraphs>757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</vt:lpstr>
      <vt:lpstr>G마켓 산스 TTF Bold</vt:lpstr>
      <vt:lpstr>G마켓 산스 TTF Medium</vt:lpstr>
      <vt:lpstr>맑은 고딕</vt:lpstr>
      <vt:lpstr>영도체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문기연</dc:creator>
  <cp:lastModifiedBy>TaeKyeong</cp:lastModifiedBy>
  <cp:revision>477</cp:revision>
  <dcterms:created xsi:type="dcterms:W3CDTF">2022-05-26T09:42:12Z</dcterms:created>
  <dcterms:modified xsi:type="dcterms:W3CDTF">2022-07-01T06:29:46Z</dcterms:modified>
</cp:coreProperties>
</file>